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63" r:id="rId4"/>
    <p:sldId id="262" r:id="rId5"/>
    <p:sldId id="261" r:id="rId6"/>
    <p:sldId id="267" r:id="rId7"/>
    <p:sldId id="271" r:id="rId8"/>
    <p:sldId id="270" r:id="rId9"/>
    <p:sldId id="264" r:id="rId10"/>
    <p:sldId id="265" r:id="rId11"/>
    <p:sldId id="268" r:id="rId12"/>
    <p:sldId id="273" r:id="rId13"/>
    <p:sldId id="266" r:id="rId14"/>
    <p:sldId id="258" r:id="rId15"/>
    <p:sldId id="269" r:id="rId16"/>
    <p:sldId id="272" r:id="rId17"/>
    <p:sldId id="259" r:id="rId18"/>
    <p:sldId id="260" r:id="rId19"/>
    <p:sldId id="274" r:id="rId20"/>
    <p:sldId id="292" r:id="rId21"/>
    <p:sldId id="289" r:id="rId22"/>
    <p:sldId id="287" r:id="rId23"/>
    <p:sldId id="275" r:id="rId24"/>
    <p:sldId id="278" r:id="rId25"/>
    <p:sldId id="284" r:id="rId26"/>
    <p:sldId id="290" r:id="rId27"/>
    <p:sldId id="285" r:id="rId28"/>
    <p:sldId id="295" r:id="rId29"/>
    <p:sldId id="276" r:id="rId30"/>
    <p:sldId id="281" r:id="rId31"/>
    <p:sldId id="297" r:id="rId32"/>
    <p:sldId id="286" r:id="rId33"/>
    <p:sldId id="294" r:id="rId34"/>
    <p:sldId id="298" r:id="rId35"/>
    <p:sldId id="296" r:id="rId36"/>
    <p:sldId id="299" r:id="rId37"/>
    <p:sldId id="300" r:id="rId38"/>
    <p:sldId id="277" r:id="rId39"/>
    <p:sldId id="293" r:id="rId40"/>
    <p:sldId id="279" r:id="rId41"/>
    <p:sldId id="280" r:id="rId42"/>
    <p:sldId id="282" r:id="rId43"/>
    <p:sldId id="283" r:id="rId44"/>
    <p:sldId id="288" r:id="rId45"/>
    <p:sldId id="291" r:id="rId46"/>
    <p:sldId id="305" r:id="rId47"/>
    <p:sldId id="307" r:id="rId48"/>
    <p:sldId id="308" r:id="rId49"/>
    <p:sldId id="309" r:id="rId50"/>
    <p:sldId id="301" r:id="rId51"/>
    <p:sldId id="304" r:id="rId52"/>
    <p:sldId id="310" r:id="rId53"/>
    <p:sldId id="302" r:id="rId54"/>
    <p:sldId id="306" r:id="rId55"/>
    <p:sldId id="303" r:id="rId56"/>
    <p:sldId id="311" r:id="rId57"/>
    <p:sldId id="312" r:id="rId5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6"/>
    <p:restoredTop sz="91002"/>
  </p:normalViewPr>
  <p:slideViewPr>
    <p:cSldViewPr snapToGrid="0" snapToObjects="1">
      <p:cViewPr>
        <p:scale>
          <a:sx n="97" d="100"/>
          <a:sy n="97" d="100"/>
        </p:scale>
        <p:origin x="10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EC45C-6105-A54F-8D27-62961BD56B41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31476-C37D-4B41-8858-D4F33B10C0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054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31476-C37D-4B41-8858-D4F33B10C02C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465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31476-C37D-4B41-8858-D4F33B10C02C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808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E0B1-4E1D-004A-BBD1-85AB3741A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9B1DC-C4C8-8F40-ADAF-1995B5A6F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7ED1D-37F5-4B4B-940C-234ADF28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0A4C3-159E-FA48-9B2A-2BF6871C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A703C-D52F-DF49-B735-52B5CAC8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63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6BBA-07A7-124C-A63F-A85B4333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4D7EE-35E3-244F-B7F4-9B58A113B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61133-8CD6-1247-8127-6423F8FF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1FFED-87ED-4145-A4CB-81F3D8FA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BE704-4693-9F42-9BEC-4702CAEA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874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6C7A27-D0A1-4544-8114-FDF49FED4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B78BC-4969-BD4A-9582-3048F6EA5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18076-9774-A644-AAC2-BB7FB776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E8E89-CDE9-974B-996C-C39E7397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A9D8-8942-FB41-B264-C45F234B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653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7BBC-04A6-4D4E-87C7-61BFB389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FA96-57F2-6743-825F-B1411A792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2EE58-6440-3C41-88C9-90F699AF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EE4CE-1466-8949-9DD9-6E84D4EB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E4BCD-D903-9B43-9AEF-19DEB753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055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6426-C404-B340-AD59-D0D2B244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A42D8-98EA-0648-B9E3-3BD502EC9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B4B19-B5C9-6547-87AA-C2CACB5F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99718-E9AD-CB40-991C-BD91480F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DDF6-DF96-254F-A49E-FFE8B870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7473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0BB3-FA05-2940-8214-25813947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6E17-EA00-6844-BD08-854E33882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D4013-301F-5D49-90F9-7190CB959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5A403-660E-844E-AF26-B7D45065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6A984-8C76-1041-A106-AD416A64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EFC5F-1D54-A84E-977B-A7BA85E1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000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4C71-7279-0A41-8BA1-AD25F1FD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24A40-F44D-C044-BE17-FD406A51E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9E837-5ED5-5043-A217-6BDF0AC84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09F3C-198F-0D45-BD3D-34A42CD43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CE984-0C9F-6A46-9274-6E63C219E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E315-BD4E-2842-9621-3D189627F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417094-2826-E44C-A306-C559B972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A50CC-6A77-BD41-89D9-F278132F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364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F1C0-CA77-B44E-8E97-4D5CD055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169EA-2BFB-6047-89A4-6A315A51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4E28-A9D5-C54E-B1F7-AB02B5E5B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29E1D-D72B-384A-B87E-1A4E4257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51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3AB4A-7EBB-8540-B33A-C082CFFD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EE639-20CC-D042-863C-2BBE0424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FC614-AA36-F646-9B7D-73395686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686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BBE1-8D32-C340-84C2-89822768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593CF-AAAE-6A4A-8C7B-5C7E1909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54A21-88F0-1742-80B4-D4E8978C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E417D-88E5-484D-AF4A-AC28A9BE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CFEA2-85F6-084E-8005-CE613336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61767-84CE-CA43-B6C0-175FD8C6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279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025C-4A13-6946-9F66-DFFCE1406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F8F4E-34A1-E04B-A9A1-B9A5A73B7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BCF59-19DB-544F-BA73-B80C34D7A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2D933-8A7B-4A41-9429-69DF91E3F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26639-9A28-DA4D-8ECD-E888CC70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6CA97-CB41-4F44-A8B0-5BDB01A2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3591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605F2-298C-3448-A9A8-FA16C542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653FE-B34D-7946-9931-4223364DD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C03E2-BA13-7B46-AE1F-75D98255D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6E337-ECD6-D140-9258-72E6662B06A0}" type="datetimeFigureOut">
              <a:rPr lang="en-CN" smtClean="0"/>
              <a:t>2022/8/27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76B23-E203-7A48-9F1B-12D75FBFD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BCE5-C0B9-674A-A2C6-0B3311CD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0E074-754B-3046-A307-70DF4731985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798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12" Type="http://schemas.openxmlformats.org/officeDocument/2006/relationships/image" Target="../media/image109.png"/><Relationship Id="rId2" Type="http://schemas.microsoft.com/office/2017/06/relationships/model3d" Target="../media/model3d50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52.glb"/><Relationship Id="rId11" Type="http://schemas.microsoft.com/office/2017/06/relationships/model3d" Target="../media/model3d54.glb"/><Relationship Id="rId5" Type="http://schemas.openxmlformats.org/officeDocument/2006/relationships/image" Target="../media/image105.png"/><Relationship Id="rId10" Type="http://schemas.openxmlformats.org/officeDocument/2006/relationships/image" Target="../media/image108.png"/><Relationship Id="rId4" Type="http://schemas.microsoft.com/office/2017/06/relationships/model3d" Target="../media/model3d51.glb"/><Relationship Id="rId9" Type="http://schemas.microsoft.com/office/2017/06/relationships/model3d" Target="../media/model3d53.glb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57.glb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microsoft.com/office/2017/06/relationships/model3d" Target="../media/model3d55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microsoft.com/office/2017/06/relationships/model3d" Target="../media/model3d56.glb"/><Relationship Id="rId9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61.glb"/><Relationship Id="rId13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2.png"/><Relationship Id="rId12" Type="http://schemas.microsoft.com/office/2017/06/relationships/model3d" Target="../media/model3d63.glb"/><Relationship Id="rId2" Type="http://schemas.microsoft.com/office/2017/06/relationships/model3d" Target="../media/model3d58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0.glb"/><Relationship Id="rId11" Type="http://schemas.openxmlformats.org/officeDocument/2006/relationships/image" Target="../media/image144.png"/><Relationship Id="rId5" Type="http://schemas.openxmlformats.org/officeDocument/2006/relationships/image" Target="../media/image141.png"/><Relationship Id="rId10" Type="http://schemas.microsoft.com/office/2017/06/relationships/model3d" Target="../media/model3d62.glb"/><Relationship Id="rId4" Type="http://schemas.microsoft.com/office/2017/06/relationships/model3d" Target="../media/model3d59.glb"/><Relationship Id="rId9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microsoft.com/office/2017/06/relationships/model3d" Target="../media/model3d64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microsoft.com/office/2017/06/relationships/model3d" Target="../media/model3d65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7/06/relationships/model3d" Target="../media/model3d69.glb"/><Relationship Id="rId13" Type="http://schemas.openxmlformats.org/officeDocument/2006/relationships/image" Target="../media/image159.png"/><Relationship Id="rId18" Type="http://schemas.microsoft.com/office/2017/06/relationships/model3d" Target="../media/model3d74.glb"/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12" Type="http://schemas.microsoft.com/office/2017/06/relationships/model3d" Target="../media/model3d71.glb"/><Relationship Id="rId17" Type="http://schemas.openxmlformats.org/officeDocument/2006/relationships/image" Target="../media/image161.png"/><Relationship Id="rId2" Type="http://schemas.microsoft.com/office/2017/06/relationships/model3d" Target="../media/model3d66.glb"/><Relationship Id="rId16" Type="http://schemas.microsoft.com/office/2017/06/relationships/model3d" Target="../media/model3d73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68.glb"/><Relationship Id="rId11" Type="http://schemas.openxmlformats.org/officeDocument/2006/relationships/image" Target="../media/image158.png"/><Relationship Id="rId5" Type="http://schemas.openxmlformats.org/officeDocument/2006/relationships/image" Target="../media/image155.png"/><Relationship Id="rId15" Type="http://schemas.openxmlformats.org/officeDocument/2006/relationships/image" Target="../media/image160.png"/><Relationship Id="rId10" Type="http://schemas.microsoft.com/office/2017/06/relationships/model3d" Target="../media/model3d70.glb"/><Relationship Id="rId19" Type="http://schemas.openxmlformats.org/officeDocument/2006/relationships/image" Target="../media/image162.png"/><Relationship Id="rId4" Type="http://schemas.microsoft.com/office/2017/06/relationships/model3d" Target="../media/model3d67.glb"/><Relationship Id="rId9" Type="http://schemas.openxmlformats.org/officeDocument/2006/relationships/image" Target="../media/image157.png"/><Relationship Id="rId14" Type="http://schemas.microsoft.com/office/2017/06/relationships/model3d" Target="../media/model3d72.glb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7/06/relationships/model3d" Target="../media/model3d78.glb"/><Relationship Id="rId13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12" Type="http://schemas.microsoft.com/office/2017/06/relationships/model3d" Target="../media/model3d80.glb"/><Relationship Id="rId17" Type="http://schemas.openxmlformats.org/officeDocument/2006/relationships/image" Target="../media/image170.png"/><Relationship Id="rId2" Type="http://schemas.microsoft.com/office/2017/06/relationships/model3d" Target="../media/model3d75.glb"/><Relationship Id="rId16" Type="http://schemas.microsoft.com/office/2017/06/relationships/model3d" Target="../media/model3d8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77.glb"/><Relationship Id="rId11" Type="http://schemas.openxmlformats.org/officeDocument/2006/relationships/image" Target="../media/image167.png"/><Relationship Id="rId5" Type="http://schemas.openxmlformats.org/officeDocument/2006/relationships/image" Target="../media/image164.png"/><Relationship Id="rId15" Type="http://schemas.openxmlformats.org/officeDocument/2006/relationships/image" Target="../media/image169.png"/><Relationship Id="rId10" Type="http://schemas.microsoft.com/office/2017/06/relationships/model3d" Target="../media/model3d79.glb"/><Relationship Id="rId4" Type="http://schemas.microsoft.com/office/2017/06/relationships/model3d" Target="../media/model3d76.glb"/><Relationship Id="rId9" Type="http://schemas.openxmlformats.org/officeDocument/2006/relationships/image" Target="../media/image166.png"/><Relationship Id="rId14" Type="http://schemas.microsoft.com/office/2017/06/relationships/model3d" Target="../media/model3d81.glb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microsoft.com/office/2017/06/relationships/model3d" Target="../media/model3d83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84.glb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26" Type="http://schemas.openxmlformats.org/officeDocument/2006/relationships/image" Target="../media/image204.png"/><Relationship Id="rId3" Type="http://schemas.openxmlformats.org/officeDocument/2006/relationships/image" Target="../media/image181.png"/><Relationship Id="rId21" Type="http://schemas.openxmlformats.org/officeDocument/2006/relationships/image" Target="../media/image199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2" Type="http://schemas.openxmlformats.org/officeDocument/2006/relationships/image" Target="../media/image180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24" Type="http://schemas.openxmlformats.org/officeDocument/2006/relationships/image" Target="../media/image202.png"/><Relationship Id="rId32" Type="http://schemas.openxmlformats.org/officeDocument/2006/relationships/image" Target="../media/image210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10" Type="http://schemas.openxmlformats.org/officeDocument/2006/relationships/image" Target="../media/image188.png"/><Relationship Id="rId19" Type="http://schemas.openxmlformats.org/officeDocument/2006/relationships/image" Target="../media/image197.png"/><Relationship Id="rId31" Type="http://schemas.openxmlformats.org/officeDocument/2006/relationships/image" Target="../media/image209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microsoft.com/office/2017/06/relationships/model3d" Target="../media/model3d88.glb"/><Relationship Id="rId18" Type="http://schemas.openxmlformats.org/officeDocument/2006/relationships/image" Target="../media/image235.png"/><Relationship Id="rId3" Type="http://schemas.microsoft.com/office/2017/06/relationships/model3d" Target="../media/model3d69.glb"/><Relationship Id="rId7" Type="http://schemas.microsoft.com/office/2017/06/relationships/model3d" Target="../media/model3d85.glb"/><Relationship Id="rId12" Type="http://schemas.openxmlformats.org/officeDocument/2006/relationships/image" Target="../media/image232.png"/><Relationship Id="rId17" Type="http://schemas.microsoft.com/office/2017/06/relationships/model3d" Target="../media/model3d74.glb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microsoft.com/office/2017/06/relationships/model3d" Target="../media/model3d87.glb"/><Relationship Id="rId5" Type="http://schemas.microsoft.com/office/2017/06/relationships/model3d" Target="../media/model3d70.glb"/><Relationship Id="rId15" Type="http://schemas.microsoft.com/office/2017/06/relationships/model3d" Target="../media/model3d73.glb"/><Relationship Id="rId10" Type="http://schemas.openxmlformats.org/officeDocument/2006/relationships/image" Target="../media/image231.png"/><Relationship Id="rId4" Type="http://schemas.openxmlformats.org/officeDocument/2006/relationships/image" Target="../media/image228.png"/><Relationship Id="rId9" Type="http://schemas.microsoft.com/office/2017/06/relationships/model3d" Target="../media/model3d86.glb"/><Relationship Id="rId14" Type="http://schemas.openxmlformats.org/officeDocument/2006/relationships/image" Target="../media/image23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10.glb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17/06/relationships/model3d" Target="../media/model3d12.glb"/><Relationship Id="rId17" Type="http://schemas.openxmlformats.org/officeDocument/2006/relationships/image" Target="../media/image15.png"/><Relationship Id="rId2" Type="http://schemas.microsoft.com/office/2017/06/relationships/model3d" Target="../media/model3d7.glb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9.glb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microsoft.com/office/2017/06/relationships/model3d" Target="../media/model3d11.glb"/><Relationship Id="rId19" Type="http://schemas.openxmlformats.org/officeDocument/2006/relationships/image" Target="../media/image17.png"/><Relationship Id="rId4" Type="http://schemas.microsoft.com/office/2017/06/relationships/model3d" Target="../media/model3d8.glb"/><Relationship Id="rId9" Type="http://schemas.openxmlformats.org/officeDocument/2006/relationships/image" Target="../media/image10.png"/><Relationship Id="rId14" Type="http://schemas.microsoft.com/office/2017/06/relationships/model3d" Target="../media/model3d13.glb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17/06/relationships/model3d" Target="../media/model3d92.glb"/><Relationship Id="rId13" Type="http://schemas.openxmlformats.org/officeDocument/2006/relationships/image" Target="../media/image241.png"/><Relationship Id="rId18" Type="http://schemas.microsoft.com/office/2017/06/relationships/model3d" Target="../media/model3d97.glb"/><Relationship Id="rId3" Type="http://schemas.openxmlformats.org/officeDocument/2006/relationships/image" Target="../media/image236.png"/><Relationship Id="rId21" Type="http://schemas.openxmlformats.org/officeDocument/2006/relationships/image" Target="../media/image245.png"/><Relationship Id="rId7" Type="http://schemas.openxmlformats.org/officeDocument/2006/relationships/image" Target="../media/image238.png"/><Relationship Id="rId12" Type="http://schemas.microsoft.com/office/2017/06/relationships/model3d" Target="../media/model3d94.glb"/><Relationship Id="rId17" Type="http://schemas.openxmlformats.org/officeDocument/2006/relationships/image" Target="../media/image243.png"/><Relationship Id="rId2" Type="http://schemas.microsoft.com/office/2017/06/relationships/model3d" Target="../media/model3d89.glb"/><Relationship Id="rId16" Type="http://schemas.microsoft.com/office/2017/06/relationships/model3d" Target="../media/model3d96.glb"/><Relationship Id="rId20" Type="http://schemas.microsoft.com/office/2017/06/relationships/model3d" Target="../media/model3d98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91.glb"/><Relationship Id="rId11" Type="http://schemas.openxmlformats.org/officeDocument/2006/relationships/image" Target="../media/image240.png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23" Type="http://schemas.openxmlformats.org/officeDocument/2006/relationships/image" Target="../media/image246.png"/><Relationship Id="rId10" Type="http://schemas.microsoft.com/office/2017/06/relationships/model3d" Target="../media/model3d93.glb"/><Relationship Id="rId19" Type="http://schemas.openxmlformats.org/officeDocument/2006/relationships/image" Target="../media/image244.png"/><Relationship Id="rId4" Type="http://schemas.microsoft.com/office/2017/06/relationships/model3d" Target="../media/model3d90.glb"/><Relationship Id="rId9" Type="http://schemas.openxmlformats.org/officeDocument/2006/relationships/image" Target="../media/image239.png"/><Relationship Id="rId14" Type="http://schemas.microsoft.com/office/2017/06/relationships/model3d" Target="../media/model3d95.glb"/><Relationship Id="rId22" Type="http://schemas.microsoft.com/office/2017/06/relationships/model3d" Target="../media/model3d99.glb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259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microsoft.com/office/2017/06/relationships/model3d" Target="../media/model3d101.glb"/><Relationship Id="rId5" Type="http://schemas.openxmlformats.org/officeDocument/2006/relationships/image" Target="../media/image254.png"/><Relationship Id="rId10" Type="http://schemas.openxmlformats.org/officeDocument/2006/relationships/image" Target="../media/image258.png"/><Relationship Id="rId4" Type="http://schemas.openxmlformats.org/officeDocument/2006/relationships/image" Target="../media/image253.png"/><Relationship Id="rId9" Type="http://schemas.microsoft.com/office/2017/06/relationships/model3d" Target="../media/model3d100.glb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3.png"/><Relationship Id="rId2" Type="http://schemas.microsoft.com/office/2017/06/relationships/model3d" Target="../media/model3d10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microsoft.com/office/2017/06/relationships/model3d" Target="../media/model3d103.glb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190.png"/><Relationship Id="rId3" Type="http://schemas.openxmlformats.org/officeDocument/2006/relationships/image" Target="../media/image201.png"/><Relationship Id="rId7" Type="http://schemas.openxmlformats.org/officeDocument/2006/relationships/image" Target="../media/image208.png"/><Relationship Id="rId12" Type="http://schemas.openxmlformats.org/officeDocument/2006/relationships/image" Target="../media/image18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182.png"/><Relationship Id="rId5" Type="http://schemas.openxmlformats.org/officeDocument/2006/relationships/image" Target="../media/image206.png"/><Relationship Id="rId10" Type="http://schemas.openxmlformats.org/officeDocument/2006/relationships/image" Target="../media/image18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19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7.glb"/><Relationship Id="rId13" Type="http://schemas.openxmlformats.org/officeDocument/2006/relationships/image" Target="../media/image23.png"/><Relationship Id="rId18" Type="http://schemas.microsoft.com/office/2017/06/relationships/model3d" Target="../media/model3d22.glb"/><Relationship Id="rId3" Type="http://schemas.openxmlformats.org/officeDocument/2006/relationships/image" Target="../media/image18.png"/><Relationship Id="rId21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microsoft.com/office/2017/06/relationships/model3d" Target="../media/model3d19.glb"/><Relationship Id="rId17" Type="http://schemas.openxmlformats.org/officeDocument/2006/relationships/image" Target="../media/image25.png"/><Relationship Id="rId2" Type="http://schemas.microsoft.com/office/2017/06/relationships/model3d" Target="../media/model3d14.glb"/><Relationship Id="rId16" Type="http://schemas.microsoft.com/office/2017/06/relationships/model3d" Target="../media/model3d21.glb"/><Relationship Id="rId20" Type="http://schemas.microsoft.com/office/2017/06/relationships/model3d" Target="../media/model3d23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16.glb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microsoft.com/office/2017/06/relationships/model3d" Target="../media/model3d18.glb"/><Relationship Id="rId19" Type="http://schemas.openxmlformats.org/officeDocument/2006/relationships/image" Target="../media/image26.png"/><Relationship Id="rId4" Type="http://schemas.microsoft.com/office/2017/06/relationships/model3d" Target="../media/model3d15.glb"/><Relationship Id="rId9" Type="http://schemas.openxmlformats.org/officeDocument/2006/relationships/image" Target="../media/image21.png"/><Relationship Id="rId14" Type="http://schemas.microsoft.com/office/2017/06/relationships/model3d" Target="../media/model3d20.glb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17" Type="http://schemas.openxmlformats.org/officeDocument/2006/relationships/image" Target="../media/image310.png"/><Relationship Id="rId2" Type="http://schemas.openxmlformats.org/officeDocument/2006/relationships/image" Target="../media/image295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" Type="http://schemas.openxmlformats.org/officeDocument/2006/relationships/image" Target="../media/image311.png"/><Relationship Id="rId16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5" Type="http://schemas.openxmlformats.org/officeDocument/2006/relationships/image" Target="../media/image324.png"/><Relationship Id="rId10" Type="http://schemas.openxmlformats.org/officeDocument/2006/relationships/image" Target="../media/image319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7.glb"/><Relationship Id="rId13" Type="http://schemas.openxmlformats.org/officeDocument/2006/relationships/image" Target="../media/image33.png"/><Relationship Id="rId18" Type="http://schemas.microsoft.com/office/2017/06/relationships/model3d" Target="../media/model3d32.glb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microsoft.com/office/2017/06/relationships/model3d" Target="../media/model3d29.glb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microsoft.com/office/2017/06/relationships/model3d" Target="../media/model3d24.glb"/><Relationship Id="rId16" Type="http://schemas.microsoft.com/office/2017/06/relationships/model3d" Target="../media/model3d31.glb"/><Relationship Id="rId20" Type="http://schemas.microsoft.com/office/2017/06/relationships/model3d" Target="../media/model3d33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26.glb"/><Relationship Id="rId11" Type="http://schemas.openxmlformats.org/officeDocument/2006/relationships/image" Target="../media/image32.png"/><Relationship Id="rId24" Type="http://schemas.microsoft.com/office/2017/06/relationships/model3d" Target="../media/model3d35.glb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microsoft.com/office/2017/06/relationships/model3d" Target="../media/model3d28.glb"/><Relationship Id="rId19" Type="http://schemas.openxmlformats.org/officeDocument/2006/relationships/image" Target="../media/image36.png"/><Relationship Id="rId4" Type="http://schemas.microsoft.com/office/2017/06/relationships/model3d" Target="../media/model3d25.glb"/><Relationship Id="rId9" Type="http://schemas.openxmlformats.org/officeDocument/2006/relationships/image" Target="../media/image31.png"/><Relationship Id="rId14" Type="http://schemas.microsoft.com/office/2017/06/relationships/model3d" Target="../media/model3d30.glb"/><Relationship Id="rId22" Type="http://schemas.microsoft.com/office/2017/06/relationships/model3d" Target="../media/model3d34.glb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63.pn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39.glb"/><Relationship Id="rId13" Type="http://schemas.openxmlformats.org/officeDocument/2006/relationships/image" Target="../media/image45.png"/><Relationship Id="rId18" Type="http://schemas.microsoft.com/office/2017/06/relationships/model3d" Target="../media/model3d44.glb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microsoft.com/office/2017/06/relationships/model3d" Target="../media/model3d41.glb"/><Relationship Id="rId17" Type="http://schemas.openxmlformats.org/officeDocument/2006/relationships/image" Target="../media/image47.png"/><Relationship Id="rId2" Type="http://schemas.microsoft.com/office/2017/06/relationships/model3d" Target="../media/model3d36.glb"/><Relationship Id="rId16" Type="http://schemas.microsoft.com/office/2017/06/relationships/model3d" Target="../media/model3d43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8.glb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microsoft.com/office/2017/06/relationships/model3d" Target="../media/model3d40.glb"/><Relationship Id="rId19" Type="http://schemas.openxmlformats.org/officeDocument/2006/relationships/image" Target="../media/image48.png"/><Relationship Id="rId4" Type="http://schemas.microsoft.com/office/2017/06/relationships/model3d" Target="../media/model3d37.glb"/><Relationship Id="rId9" Type="http://schemas.openxmlformats.org/officeDocument/2006/relationships/image" Target="../media/image43.png"/><Relationship Id="rId14" Type="http://schemas.microsoft.com/office/2017/06/relationships/model3d" Target="../media/model3d42.glb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48.glb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microsoft.com/office/2017/06/relationships/model3d" Target="../media/model3d45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7.glb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microsoft.com/office/2017/06/relationships/model3d" Target="../media/model3d49.glb"/><Relationship Id="rId4" Type="http://schemas.microsoft.com/office/2017/06/relationships/model3d" Target="../media/model3d46.glb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73E4-C101-3440-BEF3-FCEDD8787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CD566-8500-8A41-891E-78EAD958D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4802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4C7CC-708C-A549-ABBD-B9C2326F9E74}"/>
              </a:ext>
            </a:extLst>
          </p:cNvPr>
          <p:cNvSpPr txBox="1"/>
          <p:nvPr/>
        </p:nvSpPr>
        <p:spPr>
          <a:xfrm>
            <a:off x="288109" y="554387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(step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600)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2AA63-991B-1D4C-A1F1-28248F9E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48" y="1128535"/>
            <a:ext cx="1008914" cy="2561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8921D-A0FD-374A-8176-634938EC6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564" y="1128536"/>
            <a:ext cx="1001944" cy="2561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EC64CD-9318-E846-BF93-511D1E9BD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219" y="1128536"/>
            <a:ext cx="1005405" cy="2561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E791D1-68A4-E243-8199-36554EB7D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718" y="1128536"/>
            <a:ext cx="934561" cy="2561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A3111-EAFA-8447-B15C-CF36AE210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09" y="1128535"/>
            <a:ext cx="1010669" cy="2561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A24359-DB5D-0240-A869-A5CD89BCE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671" y="3889178"/>
            <a:ext cx="1008915" cy="27840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FB0CC4-4637-BB4D-85B4-175C0E9EB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8326" y="3889177"/>
            <a:ext cx="1176146" cy="2784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FCB0AD-1F88-0D4D-AECC-21D5E37FE3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6000" y="3889177"/>
            <a:ext cx="1087739" cy="27840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70D92A-ED47-D34B-8F00-E9C80261F9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3898" y="3889176"/>
            <a:ext cx="852102" cy="27840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7BE687-6B04-9E4B-B015-84FF4F12C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5784" y="3889176"/>
            <a:ext cx="1108442" cy="2784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20B0C8-30F7-1848-ACA8-27898D20E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1325" y="3889176"/>
            <a:ext cx="881840" cy="27840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778015-3CCC-2F4F-9076-E7BAAEFF35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806" y="3889178"/>
            <a:ext cx="947598" cy="27840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1ED29C7-A9E0-A942-9F7B-03DF357F4466}"/>
              </a:ext>
            </a:extLst>
          </p:cNvPr>
          <p:cNvSpPr txBox="1"/>
          <p:nvPr/>
        </p:nvSpPr>
        <p:spPr>
          <a:xfrm>
            <a:off x="5429953" y="3519843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(step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1200)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0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E0849-709C-A64A-A754-9CCB01BC6CA4}"/>
              </a:ext>
            </a:extLst>
          </p:cNvPr>
          <p:cNvSpPr txBox="1"/>
          <p:nvPr/>
        </p:nvSpPr>
        <p:spPr>
          <a:xfrm>
            <a:off x="288109" y="554387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adapter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C3C4C-3A40-5D48-95E2-6C3D9594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752" y="1553543"/>
            <a:ext cx="1088947" cy="2211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D3FA9-C249-654A-AE04-2179EDF3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48" y="1901799"/>
            <a:ext cx="678204" cy="1614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4A61C-6C97-8A4F-A7E3-EE685C00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37" y="1457623"/>
            <a:ext cx="2440579" cy="2555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FE0EA-CF27-5F44-A4E3-033870BE9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590" y="1553543"/>
            <a:ext cx="1031634" cy="2211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6828AF-A1D9-1A4D-B4EF-E4409534A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288" y="1633828"/>
            <a:ext cx="1002978" cy="22972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5865B-7840-7046-ABB5-33F64B5DB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049" y="1457623"/>
            <a:ext cx="1332527" cy="25026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92CC7E-D999-A048-B282-DE7D565D2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9479" y="3931125"/>
            <a:ext cx="1045801" cy="25026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D441EA-4D9F-D546-9ECC-5A1206AF4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4074" y="3960291"/>
            <a:ext cx="1130433" cy="24422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71D2E7-DA4B-E546-9272-295E5B2E6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4650" y="3931125"/>
            <a:ext cx="1051846" cy="25087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26D70C-C1B1-BA44-9D41-63BBA13D93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3200" y="3879207"/>
            <a:ext cx="1136478" cy="28411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EF3784-FE09-DE49-A15F-FA5B6707DC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5248" y="500519"/>
            <a:ext cx="909660" cy="32643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DDF162-7C25-A845-8781-0E8ED6A30B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4550" y="554387"/>
            <a:ext cx="1132631" cy="32643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33E39C-4740-FB4E-83FC-5F4EE712FF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1357" y="4222467"/>
            <a:ext cx="1340617" cy="2211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E3EB99-37B6-0F48-9D5E-B689876F07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656781" y="4259318"/>
            <a:ext cx="1400277" cy="21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5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119174-6DAB-9C4C-A0CA-38C60D78C2AA}"/>
              </a:ext>
            </a:extLst>
          </p:cNvPr>
          <p:cNvSpPr txBox="1"/>
          <p:nvPr/>
        </p:nvSpPr>
        <p:spPr>
          <a:xfrm>
            <a:off x="288109" y="554387"/>
            <a:ext cx="615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prefix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84BEE-D939-234B-9865-229B805C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930" y="1153091"/>
            <a:ext cx="1352913" cy="3037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5CF15-01A8-224D-BB7F-1ABF4896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34" y="1153090"/>
            <a:ext cx="1436101" cy="3037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D18484-2102-B645-81D6-74B81D0B4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62" y="1153095"/>
            <a:ext cx="1128239" cy="3037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02181-8F83-664B-A930-F0D87D9D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433" y="1153095"/>
            <a:ext cx="1336115" cy="3037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66F6BF-10F7-C74A-823F-1963C0E66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002" y="1153095"/>
            <a:ext cx="1199431" cy="30379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5320CC-422D-4247-A558-211C4524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60" y="1153095"/>
            <a:ext cx="983395" cy="30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8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C98B48-F67E-E044-BC7C-6A37862CE54B}"/>
              </a:ext>
            </a:extLst>
          </p:cNvPr>
          <p:cNvSpPr txBox="1"/>
          <p:nvPr/>
        </p:nvSpPr>
        <p:spPr>
          <a:xfrm>
            <a:off x="288109" y="554387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(step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2000)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7724F-4A2F-BB49-A0EC-5BDAFF54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22" y="1129143"/>
            <a:ext cx="1686667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5780B-B66E-794F-90E0-22F7D586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269" y="1129145"/>
            <a:ext cx="127833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A7874-64D2-4D4A-BDA7-63748F915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617" y="1129143"/>
            <a:ext cx="1868330" cy="3429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C32197-9C81-6343-BA3C-ECE9131C2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89" y="1129143"/>
            <a:ext cx="115320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07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88EB64-D910-6B47-B765-E7CFE25F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55" y="1295400"/>
            <a:ext cx="982400" cy="3819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858C4-8B8A-AA44-BFDF-C2ABB01AF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054" y="1212889"/>
            <a:ext cx="2386297" cy="3819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AC701-5FB7-6544-8BC3-6C905F06D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1" y="1212889"/>
            <a:ext cx="1278709" cy="3819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843C22-98A2-5D49-8C44-FF300DD5D859}"/>
              </a:ext>
            </a:extLst>
          </p:cNvPr>
          <p:cNvSpPr txBox="1"/>
          <p:nvPr/>
        </p:nvSpPr>
        <p:spPr>
          <a:xfrm>
            <a:off x="446314" y="5114553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Legs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Frames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A838D-2B20-3241-84D3-0083267C55D5}"/>
              </a:ext>
            </a:extLst>
          </p:cNvPr>
          <p:cNvSpPr txBox="1"/>
          <p:nvPr/>
        </p:nvSpPr>
        <p:spPr>
          <a:xfrm>
            <a:off x="2727054" y="5114553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Legs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Frames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DB89D-0736-CE43-8770-F69E9C28E4C9}"/>
              </a:ext>
            </a:extLst>
          </p:cNvPr>
          <p:cNvSpPr txBox="1"/>
          <p:nvPr/>
        </p:nvSpPr>
        <p:spPr>
          <a:xfrm>
            <a:off x="5007794" y="5114553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Legs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Legs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B474BE-7EB0-AA44-B036-4074BC7F780A}"/>
              </a:ext>
            </a:extLst>
          </p:cNvPr>
          <p:cNvSpPr txBox="1"/>
          <p:nvPr/>
        </p:nvSpPr>
        <p:spPr>
          <a:xfrm>
            <a:off x="327037" y="215982"/>
            <a:ext cx="398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Coarse-to-fine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autoregressive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1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0942BA-1ADF-F74A-A05C-7F28E9891950}"/>
              </a:ext>
            </a:extLst>
          </p:cNvPr>
          <p:cNvSpPr txBox="1"/>
          <p:nvPr/>
        </p:nvSpPr>
        <p:spPr>
          <a:xfrm>
            <a:off x="327037" y="215982"/>
            <a:ext cx="398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Coarse-to-fine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autoregressive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(multiple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parts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frames)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7C99550-6BBE-EA4E-9416-66B3629E8C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9406590"/>
                  </p:ext>
                </p:extLst>
              </p:nvPr>
            </p:nvGraphicFramePr>
            <p:xfrm>
              <a:off x="1874710" y="1526316"/>
              <a:ext cx="2143477" cy="16116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43477" cy="1611614"/>
                    </a:xfrm>
                    <a:prstGeom prst="rect">
                      <a:avLst/>
                    </a:prstGeom>
                  </am3d:spPr>
                  <am3d:camera>
                    <am3d:pos x="0" y="0" z="59429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6237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7305" ay="-735787" az="-1063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09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7C99550-6BBE-EA4E-9416-66B3629E8C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4710" y="1526316"/>
                <a:ext cx="2143477" cy="1611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57E56E8-DF7E-E349-ADC0-B033B9B3B0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7507034"/>
                  </p:ext>
                </p:extLst>
              </p:nvPr>
            </p:nvGraphicFramePr>
            <p:xfrm>
              <a:off x="915268" y="1217272"/>
              <a:ext cx="355183" cy="23773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5183" cy="2377374"/>
                    </a:xfrm>
                    <a:prstGeom prst="rect">
                      <a:avLst/>
                    </a:prstGeom>
                  </am3d:spPr>
                  <am3d:camera>
                    <am3d:pos x="0" y="0" z="475738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71428" dy="71428" dz="71428"/>
                    <am3d:scale>
                      <am3d:sx n="1000000" d="1000000"/>
                      <am3d:sy n="1000000" d="1000000"/>
                      <am3d:sz n="1000000" d="1000000"/>
                    </am3d:scale>
                    <am3d:rot ax="10534631" ay="-4748108" az="-105393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46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57E56E8-DF7E-E349-ADC0-B033B9B3B0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268" y="1217272"/>
                <a:ext cx="355183" cy="2377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8161A0F-5B74-164C-A915-5E6504BD21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9536586"/>
                  </p:ext>
                </p:extLst>
              </p:nvPr>
            </p:nvGraphicFramePr>
            <p:xfrm>
              <a:off x="6761119" y="1820950"/>
              <a:ext cx="2419550" cy="74238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19550" cy="742389"/>
                    </a:xfrm>
                    <a:prstGeom prst="rect">
                      <a:avLst/>
                    </a:prstGeom>
                  </am3d:spPr>
                  <am3d:camera>
                    <am3d:pos x="0" y="0" z="487117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658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316043" ay="-372143" az="29576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30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8161A0F-5B74-164C-A915-5E6504BD21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1119" y="1820950"/>
                <a:ext cx="2419550" cy="742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522C302-9F9B-4D45-9E0B-CCF58EEF47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5341292"/>
                  </p:ext>
                </p:extLst>
              </p:nvPr>
            </p:nvGraphicFramePr>
            <p:xfrm>
              <a:off x="6060288" y="862313"/>
              <a:ext cx="403145" cy="265966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3145" cy="2659664"/>
                    </a:xfrm>
                    <a:prstGeom prst="rect">
                      <a:avLst/>
                    </a:prstGeom>
                  </am3d:spPr>
                  <am3d:camera>
                    <am3d:pos x="0" y="0" z="475738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71428" dy="71428" dz="71428"/>
                    <am3d:scale>
                      <am3d:sx n="1000000" d="1000000"/>
                      <am3d:sy n="1000000" d="1000000"/>
                      <am3d:sz n="1000000" d="1000000"/>
                    </am3d:scale>
                    <am3d:rot ax="3620986" ay="-4997104" az="-361077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794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522C302-9F9B-4D45-9E0B-CCF58EEF47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0288" y="862313"/>
                <a:ext cx="403145" cy="2659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840CE4E9-04D1-7C4C-80DE-E2A58432E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4194642"/>
                  </p:ext>
                </p:extLst>
              </p:nvPr>
            </p:nvGraphicFramePr>
            <p:xfrm>
              <a:off x="2494185" y="5045427"/>
              <a:ext cx="1705969" cy="54504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05969" cy="545046"/>
                    </a:xfrm>
                    <a:prstGeom prst="rect">
                      <a:avLst/>
                    </a:prstGeom>
                  </am3d:spPr>
                  <am3d:camera>
                    <am3d:pos x="0" y="0" z="487117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658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50221" ay="-479604" az="26629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7111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840CE4E9-04D1-7C4C-80DE-E2A58432E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185" y="5045427"/>
                <a:ext cx="1705969" cy="545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AB931DCB-252C-994B-AD40-1B18ECA525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8228521"/>
                  </p:ext>
                </p:extLst>
              </p:nvPr>
            </p:nvGraphicFramePr>
            <p:xfrm>
              <a:off x="1092860" y="4099332"/>
              <a:ext cx="424892" cy="275866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24892" cy="2758668"/>
                    </a:xfrm>
                    <a:prstGeom prst="rect">
                      <a:avLst/>
                    </a:prstGeom>
                  </am3d:spPr>
                  <am3d:camera>
                    <am3d:pos x="0" y="0" z="475738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71428" dy="71428" dz="71428"/>
                    <am3d:scale>
                      <am3d:sx n="1000000" d="1000000"/>
                      <am3d:sy n="1000000" d="1000000"/>
                      <am3d:sz n="1000000" d="1000000"/>
                    </am3d:scale>
                    <am3d:rot ax="2513278" ay="-4148757" az="-23980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038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AB931DCB-252C-994B-AD40-1B18ECA525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2860" y="4099332"/>
                <a:ext cx="424892" cy="27586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3DA05E8-B730-DA42-8544-BAA58890DC43}"/>
              </a:ext>
            </a:extLst>
          </p:cNvPr>
          <p:cNvSpPr txBox="1"/>
          <p:nvPr/>
        </p:nvSpPr>
        <p:spPr>
          <a:xfrm>
            <a:off x="5239265" y="430015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S1;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S2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dirty="0"/>
              <a:t>S</a:t>
            </a:r>
            <a:r>
              <a:rPr lang="en-US" altLang="zh-C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990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8D0613-56C5-8646-9460-C13BB28EBA66}"/>
              </a:ext>
            </a:extLst>
          </p:cNvPr>
          <p:cNvSpPr txBox="1"/>
          <p:nvPr/>
        </p:nvSpPr>
        <p:spPr>
          <a:xfrm>
            <a:off x="327037" y="215982"/>
            <a:ext cx="1025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Point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Cloud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(part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v1)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(only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tune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pointnet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module)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47C1BE21-D689-424C-82AF-B1786E9FE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1290635"/>
                  </p:ext>
                </p:extLst>
              </p:nvPr>
            </p:nvGraphicFramePr>
            <p:xfrm>
              <a:off x="2340428" y="864841"/>
              <a:ext cx="1960618" cy="22524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60618" cy="2252489"/>
                    </a:xfrm>
                    <a:prstGeom prst="rect">
                      <a:avLst/>
                    </a:prstGeom>
                  </am3d:spPr>
                  <am3d:camera>
                    <am3d:pos x="0" y="0" z="48436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57816" ay="-47765" az="-23746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09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47C1BE21-D689-424C-82AF-B1786E9FE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428" y="864841"/>
                <a:ext cx="1960618" cy="2252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09EFBA4A-09AA-CA45-A161-7A25CF792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5730183"/>
                  </p:ext>
                </p:extLst>
              </p:nvPr>
            </p:nvGraphicFramePr>
            <p:xfrm>
              <a:off x="953084" y="738238"/>
              <a:ext cx="658002" cy="25056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58002" cy="2505696"/>
                    </a:xfrm>
                    <a:prstGeom prst="rect">
                      <a:avLst/>
                    </a:prstGeom>
                  </am3d:spPr>
                  <am3d:camera>
                    <am3d:pos x="0" y="0" z="48615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6585" d="1000000"/>
                    <am3d:preTrans dx="73170" dy="73170" dz="7317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56900" ay="-4535901" az="260207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22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09EFBA4A-09AA-CA45-A161-7A25CF792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084" y="738238"/>
                <a:ext cx="658002" cy="250569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973DA8-2069-0644-B9A0-F61DA1829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920" y="1114678"/>
            <a:ext cx="2063338" cy="20026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DBEE212-81B1-174C-BD50-F9195D0346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3945381"/>
                  </p:ext>
                </p:extLst>
              </p:nvPr>
            </p:nvGraphicFramePr>
            <p:xfrm>
              <a:off x="2375792" y="3783899"/>
              <a:ext cx="2063338" cy="20458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63338" cy="2045826"/>
                    </a:xfrm>
                    <a:prstGeom prst="rect">
                      <a:avLst/>
                    </a:prstGeom>
                  </am3d:spPr>
                  <am3d:camera>
                    <am3d:pos x="0" y="0" z="484363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38282" ay="-613844" az="-25405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537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DBEE212-81B1-174C-BD50-F9195D0346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5792" y="3783899"/>
                <a:ext cx="2063338" cy="2045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EFA9265-8B5C-3944-A4D7-BB84490340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1006450"/>
                  </p:ext>
                </p:extLst>
              </p:nvPr>
            </p:nvGraphicFramePr>
            <p:xfrm>
              <a:off x="931137" y="3614067"/>
              <a:ext cx="701895" cy="265546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01895" cy="2655465"/>
                    </a:xfrm>
                    <a:prstGeom prst="rect">
                      <a:avLst/>
                    </a:prstGeom>
                  </am3d:spPr>
                  <am3d:camera>
                    <am3d:pos x="0" y="0" z="487057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6585" d="1000000"/>
                    <am3d:preTrans dx="73170" dy="73170" dz="7317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3122" ay="-4641412" az="-101930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447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EFA9265-8B5C-3944-A4D7-BB84490340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1137" y="3614067"/>
                <a:ext cx="701895" cy="2655465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D55FBDD-3610-D049-BDB5-682391B899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3651" y="3740671"/>
            <a:ext cx="2513836" cy="26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5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B27328-70E3-AF47-8001-CFF76D436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83" y="1201781"/>
            <a:ext cx="1180311" cy="382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5041F-CBDC-6F4A-A03E-104092A9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59" y="1201781"/>
            <a:ext cx="1600353" cy="3827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E12F3-D520-1945-B05A-5CFC65DFD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56" y="1201781"/>
            <a:ext cx="966632" cy="3827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459F0-1DD0-5B42-8BFD-AEBEC7970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10" y="1201782"/>
            <a:ext cx="1300746" cy="3827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29E5EC-5B55-5E49-B8AE-B53FB1192F96}"/>
              </a:ext>
            </a:extLst>
          </p:cNvPr>
          <p:cNvSpPr txBox="1"/>
          <p:nvPr/>
        </p:nvSpPr>
        <p:spPr>
          <a:xfrm>
            <a:off x="327037" y="215982"/>
            <a:ext cx="398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Two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parts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generation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BF52D-B35F-7642-9E3B-E33F4AF50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4032" y="3558309"/>
            <a:ext cx="2032379" cy="188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CEEB2-4BF8-FA41-869C-7BA95EE1F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675" y="3441090"/>
            <a:ext cx="2076466" cy="2270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CC423-C53F-7847-9C33-1039BF42C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8417" y="1818205"/>
            <a:ext cx="2283607" cy="878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571C2-25B6-FC4F-9D41-AA57DAEAD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66" y="1268272"/>
            <a:ext cx="2521738" cy="1847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0BF75F-3459-944F-A80E-99668F21D75B}"/>
              </a:ext>
            </a:extLst>
          </p:cNvPr>
          <p:cNvSpPr txBox="1"/>
          <p:nvPr/>
        </p:nvSpPr>
        <p:spPr>
          <a:xfrm>
            <a:off x="1816156" y="5029198"/>
            <a:ext cx="242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Only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Eyeglasses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Legs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EBB31-48CD-FF4E-B030-6C90FDEC6494}"/>
              </a:ext>
            </a:extLst>
          </p:cNvPr>
          <p:cNvSpPr txBox="1"/>
          <p:nvPr/>
        </p:nvSpPr>
        <p:spPr>
          <a:xfrm>
            <a:off x="8025766" y="5667805"/>
            <a:ext cx="257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Multi-part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63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BBB26-BCAB-8144-9F78-54434701F449}"/>
              </a:ext>
            </a:extLst>
          </p:cNvPr>
          <p:cNvSpPr txBox="1"/>
          <p:nvPr/>
        </p:nvSpPr>
        <p:spPr>
          <a:xfrm>
            <a:off x="410037" y="241581"/>
            <a:ext cx="456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Sample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from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directly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(one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shot)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F989D-B0AE-5D42-A790-47850B48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10" y="596065"/>
            <a:ext cx="705694" cy="2545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7EEBB-2866-1547-B1EF-1603A2F38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29" y="654927"/>
            <a:ext cx="899061" cy="2545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8751C-1660-7F41-8C25-5E0202BFE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968" y="700779"/>
            <a:ext cx="1007038" cy="2499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1A81B-4C44-144A-A681-E4B1F5C1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727" y="700779"/>
            <a:ext cx="973635" cy="2499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22068-7E96-164F-88B1-1115C209F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461" y="793892"/>
            <a:ext cx="761444" cy="21975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3B550A-75E2-7146-A76A-61583716E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304" y="793892"/>
            <a:ext cx="779426" cy="2197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0526B9-8677-5E46-9F27-7939BEA0D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938" y="654927"/>
            <a:ext cx="674245" cy="2390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33EB18-0DCC-AC49-94A0-2AF0DF802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5693" y="654927"/>
            <a:ext cx="883045" cy="23905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6B45E9-EA22-2546-89FC-83D9BE65BE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0386" y="3536292"/>
            <a:ext cx="973636" cy="2648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0143A2-1D8E-AF40-B273-94B759EC4D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301" y="3497296"/>
            <a:ext cx="931844" cy="26486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91762B-54A0-E642-A311-B00495EC0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7217" y="3429000"/>
            <a:ext cx="931844" cy="28267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DED651-4C16-F648-8E81-E8F6D4DD9D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7156" y="3429000"/>
            <a:ext cx="849812" cy="2826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95F78E-ACB2-3044-9D88-65A1A60229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2304" y="3507833"/>
            <a:ext cx="931844" cy="27053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0EF477A-29EB-AC4E-8290-0895DAED7D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3461" y="3479558"/>
            <a:ext cx="878809" cy="27053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2FB71E-1014-374C-9DA7-62D33CF8B5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5693" y="3405546"/>
            <a:ext cx="973636" cy="27793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28507F5-406F-4F4A-B6C9-CAE7CDE770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32716" y="3405545"/>
            <a:ext cx="1081108" cy="2779367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583B113-7D3D-3D4C-9828-082860327FAB}"/>
              </a:ext>
            </a:extLst>
          </p:cNvPr>
          <p:cNvSpPr/>
          <p:nvPr/>
        </p:nvSpPr>
        <p:spPr>
          <a:xfrm>
            <a:off x="6675120" y="3349399"/>
            <a:ext cx="2220686" cy="295690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EA49D5-7509-FC4F-B8A7-719369F7EAF7}"/>
              </a:ext>
            </a:extLst>
          </p:cNvPr>
          <p:cNvSpPr txBox="1"/>
          <p:nvPr/>
        </p:nvSpPr>
        <p:spPr>
          <a:xfrm>
            <a:off x="5443139" y="127392"/>
            <a:ext cx="418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``Style’’,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size,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points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density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endParaRPr lang="en-CN" dirty="0">
              <a:solidFill>
                <a:schemeClr val="accent6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276EC0-4A33-E949-AC70-0D55913E0307}"/>
              </a:ext>
            </a:extLst>
          </p:cNvPr>
          <p:cNvSpPr txBox="1"/>
          <p:nvPr/>
        </p:nvSpPr>
        <p:spPr>
          <a:xfrm>
            <a:off x="10075510" y="6145915"/>
            <a:ext cx="1007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points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density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CN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0F1B13-BAB1-AF4E-99CF-97F7A9978F35}"/>
              </a:ext>
            </a:extLst>
          </p:cNvPr>
          <p:cNvCxnSpPr/>
          <p:nvPr/>
        </p:nvCxnSpPr>
        <p:spPr>
          <a:xfrm flipH="1" flipV="1">
            <a:off x="10075510" y="5969726"/>
            <a:ext cx="223819" cy="2151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C675E8-1689-654D-83D9-D7BE0762C9DE}"/>
              </a:ext>
            </a:extLst>
          </p:cNvPr>
          <p:cNvCxnSpPr>
            <a:cxnSpLocks/>
          </p:cNvCxnSpPr>
          <p:nvPr/>
        </p:nvCxnSpPr>
        <p:spPr>
          <a:xfrm flipV="1">
            <a:off x="10456340" y="5817326"/>
            <a:ext cx="427330" cy="3675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02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D42A7-9824-A741-AA34-565694D8C6A3}"/>
              </a:ext>
            </a:extLst>
          </p:cNvPr>
          <p:cNvSpPr txBox="1"/>
          <p:nvPr/>
        </p:nvSpPr>
        <p:spPr>
          <a:xfrm>
            <a:off x="410037" y="241581"/>
            <a:ext cx="456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pre-training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3DBC16F4-3D34-484A-9CD2-62E3CE053D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0081289"/>
                  </p:ext>
                </p:extLst>
              </p:nvPr>
            </p:nvGraphicFramePr>
            <p:xfrm>
              <a:off x="865164" y="3476387"/>
              <a:ext cx="2182000" cy="15223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82000" cy="1522324"/>
                    </a:xfrm>
                    <a:prstGeom prst="rect">
                      <a:avLst/>
                    </a:prstGeom>
                  </am3d:spPr>
                  <am3d:camera>
                    <am3d:pos x="0" y="0" z="679554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88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3223" ay="-810383" az="-1055665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0953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3DBC16F4-3D34-484A-9CD2-62E3CE053D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64" y="3476387"/>
                <a:ext cx="2182000" cy="1522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0FC4BD3E-3492-6244-BC65-646A4AC21F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937551"/>
                  </p:ext>
                </p:extLst>
              </p:nvPr>
            </p:nvGraphicFramePr>
            <p:xfrm>
              <a:off x="410037" y="1219396"/>
              <a:ext cx="3092256" cy="17026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92256" cy="1702649"/>
                    </a:xfrm>
                    <a:prstGeom prst="rect">
                      <a:avLst/>
                    </a:prstGeom>
                  </am3d:spPr>
                  <am3d:camera>
                    <am3d:pos x="0" y="0" z="516257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913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433573" ay="881388" az="-1009301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602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0FC4BD3E-3492-6244-BC65-646A4AC21F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037" y="1219396"/>
                <a:ext cx="3092256" cy="1702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C0B0A260-7424-294C-AD15-7557C40C26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8546010"/>
                  </p:ext>
                </p:extLst>
              </p:nvPr>
            </p:nvGraphicFramePr>
            <p:xfrm>
              <a:off x="3969226" y="1043311"/>
              <a:ext cx="1230195" cy="187085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30195" cy="1870855"/>
                    </a:xfrm>
                    <a:prstGeom prst="rect">
                      <a:avLst/>
                    </a:prstGeom>
                  </am3d:spPr>
                  <am3d:camera>
                    <am3d:pos x="0" y="0" z="58470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378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25648" ay="-4556971" az="-70458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00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C0B0A260-7424-294C-AD15-7557C40C26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9226" y="1043311"/>
                <a:ext cx="1230195" cy="187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41AAA80-EACC-5946-9CBB-371CFEF66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7548444"/>
                  </p:ext>
                </p:extLst>
              </p:nvPr>
            </p:nvGraphicFramePr>
            <p:xfrm>
              <a:off x="4219488" y="3168297"/>
              <a:ext cx="1230195" cy="247991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30195" cy="2479916"/>
                    </a:xfrm>
                    <a:prstGeom prst="rect">
                      <a:avLst/>
                    </a:prstGeom>
                  </am3d:spPr>
                  <am3d:camera>
                    <am3d:pos x="0" y="0" z="589826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999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98009" ay="309915" az="-434557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779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41AAA80-EACC-5946-9CBB-371CFEF66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19488" y="3168297"/>
                <a:ext cx="1230195" cy="2479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7A041B96-DA11-8A43-8BB1-F500018A7C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2090374"/>
                  </p:ext>
                </p:extLst>
              </p:nvPr>
            </p:nvGraphicFramePr>
            <p:xfrm>
              <a:off x="6622007" y="3476387"/>
              <a:ext cx="2534379" cy="101227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534379" cy="1012274"/>
                    </a:xfrm>
                    <a:prstGeom prst="rect">
                      <a:avLst/>
                    </a:prstGeom>
                  </am3d:spPr>
                  <am3d:camera>
                    <am3d:pos x="0" y="0" z="475328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807483" ay="-199914" az="110771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6733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7A041B96-DA11-8A43-8BB1-F500018A7C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22007" y="3476387"/>
                <a:ext cx="2534379" cy="1012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CE3F3136-7A2C-CC47-B533-28924F69ED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3483669"/>
                  </p:ext>
                </p:extLst>
              </p:nvPr>
            </p:nvGraphicFramePr>
            <p:xfrm>
              <a:off x="6454397" y="1475933"/>
              <a:ext cx="2628493" cy="100560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628493" cy="1005609"/>
                    </a:xfrm>
                    <a:prstGeom prst="rect">
                      <a:avLst/>
                    </a:prstGeom>
                  </am3d:spPr>
                  <am3d:camera>
                    <am3d:pos x="0" y="0" z="47867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999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702536" ay="-735102" az="71987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6639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CE3F3136-7A2C-CC47-B533-28924F69ED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4397" y="1475933"/>
                <a:ext cx="2628493" cy="10056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092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3186EA96-4122-8344-BB8E-43022D6E33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4053042"/>
                  </p:ext>
                </p:extLst>
              </p:nvPr>
            </p:nvGraphicFramePr>
            <p:xfrm>
              <a:off x="695138" y="399418"/>
              <a:ext cx="1266295" cy="12769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66295" cy="127698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297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595087" ay="-383783" az="3589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81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3186EA96-4122-8344-BB8E-43022D6E33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138" y="399418"/>
                <a:ext cx="1266295" cy="127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86E080CF-8489-B94E-BC68-92BCB37BF3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0774759"/>
                  </p:ext>
                </p:extLst>
              </p:nvPr>
            </p:nvGraphicFramePr>
            <p:xfrm>
              <a:off x="493440" y="2121824"/>
              <a:ext cx="1266295" cy="225730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66295" cy="2257308"/>
                    </a:xfrm>
                    <a:prstGeom prst="rect">
                      <a:avLst/>
                    </a:prstGeom>
                  </am3d:spPr>
                  <am3d:camera>
                    <am3d:pos x="0" y="0" z="473747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93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75882" ay="302910" az="-16495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121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86E080CF-8489-B94E-BC68-92BCB37BF3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440" y="2121824"/>
                <a:ext cx="1266295" cy="2257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A6BA90E-530C-0144-AC2E-2C219D0F7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9564285"/>
                  </p:ext>
                </p:extLst>
              </p:nvPr>
            </p:nvGraphicFramePr>
            <p:xfrm>
              <a:off x="7707085" y="550641"/>
              <a:ext cx="3152828" cy="20675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152828" cy="2067581"/>
                    </a:xfrm>
                    <a:prstGeom prst="rect">
                      <a:avLst/>
                    </a:prstGeom>
                  </am3d:spPr>
                  <am3d:camera>
                    <am3d:pos x="0" y="0" z="613944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1243" d="1000000"/>
                    <am3d:preTrans dx="0" dy="0" dz="4290156"/>
                    <am3d:scale>
                      <am3d:sx n="1000000" d="1000000"/>
                      <am3d:sy n="1000000" d="1000000"/>
                      <am3d:sz n="1000000" d="1000000"/>
                    </am3d:scale>
                    <am3d:rot ax="916843" ay="376852" az="10272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948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A6BA90E-530C-0144-AC2E-2C219D0F7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7085" y="550641"/>
                <a:ext cx="3152828" cy="206758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50C5F3B-AF80-EA41-BA04-23712E5FA983}"/>
              </a:ext>
            </a:extLst>
          </p:cNvPr>
          <p:cNvSpPr txBox="1"/>
          <p:nvPr/>
        </p:nvSpPr>
        <p:spPr>
          <a:xfrm>
            <a:off x="4352109" y="261822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9AECBE-CDBD-E341-9165-7317E71A4357}"/>
              </a:ext>
            </a:extLst>
          </p:cNvPr>
          <p:cNvSpPr txBox="1"/>
          <p:nvPr/>
        </p:nvSpPr>
        <p:spPr>
          <a:xfrm>
            <a:off x="8306308" y="28028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v2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DDE93F69-9132-8A40-9C57-9DE018B551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1068867"/>
                  </p:ext>
                </p:extLst>
              </p:nvPr>
            </p:nvGraphicFramePr>
            <p:xfrm>
              <a:off x="4292579" y="3172220"/>
              <a:ext cx="2073440" cy="303703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073440" cy="3037030"/>
                    </a:xfrm>
                    <a:prstGeom prst="rect">
                      <a:avLst/>
                    </a:prstGeom>
                  </am3d:spPr>
                  <am3d:camera>
                    <am3d:pos x="0" y="0" z="666095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83216" d="1000000"/>
                    <am3d:preTrans dx="-1006992" dy="9692308" dz="3020979"/>
                    <am3d:scale>
                      <am3d:sx n="1000000" d="1000000"/>
                      <am3d:sy n="1000000" d="1000000"/>
                      <am3d:sz n="1000000" d="1000000"/>
                    </am3d:scale>
                    <am3d:rot ax="-3231377" ay="2201576" az="-235714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736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DDE93F69-9132-8A40-9C57-9DE018B551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2579" y="3172220"/>
                <a:ext cx="2073440" cy="303703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B52A158-2F40-B445-AC66-B2CE2AB1CA74}"/>
              </a:ext>
            </a:extLst>
          </p:cNvPr>
          <p:cNvSpPr txBox="1"/>
          <p:nvPr/>
        </p:nvSpPr>
        <p:spPr>
          <a:xfrm>
            <a:off x="4292579" y="583991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v1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A9BB35B8-3244-D24C-AD3D-B4B250CA6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8065971"/>
                  </p:ext>
                </p:extLst>
              </p:nvPr>
            </p:nvGraphicFramePr>
            <p:xfrm>
              <a:off x="4729813" y="491671"/>
              <a:ext cx="2524687" cy="166821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524687" cy="1668211"/>
                    </a:xfrm>
                    <a:prstGeom prst="rect">
                      <a:avLst/>
                    </a:prstGeom>
                  </am3d:spPr>
                  <am3d:camera>
                    <am3d:pos x="0" y="0" z="480117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40677" d="1000000"/>
                    <am3d:preTrans dx="406779" dy="101694" dz="-7627117"/>
                    <am3d:scale>
                      <am3d:sx n="1000000" d="1000000"/>
                      <am3d:sy n="1000000" d="1000000"/>
                      <am3d:sz n="1000000" d="1000000"/>
                    </am3d:scale>
                    <am3d:rot ax="3305348" ay="-2027755" az="-231332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7292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A9BB35B8-3244-D24C-AD3D-B4B250CA6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9813" y="491671"/>
                <a:ext cx="2524687" cy="1668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E366F644-6321-2A42-B9CA-60D40240D3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1243848"/>
                  </p:ext>
                </p:extLst>
              </p:nvPr>
            </p:nvGraphicFramePr>
            <p:xfrm>
              <a:off x="3187202" y="230996"/>
              <a:ext cx="2417885" cy="109478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417885" cy="1094781"/>
                    </a:xfrm>
                    <a:prstGeom prst="rect">
                      <a:avLst/>
                    </a:prstGeom>
                  </am3d:spPr>
                  <am3d:camera>
                    <am3d:pos x="0" y="0" z="474264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142857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23477" ay="-2152335" az="-338371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4998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E366F644-6321-2A42-B9CA-60D40240D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87202" y="230996"/>
                <a:ext cx="2417885" cy="10947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65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D0A1BCA-B9C9-2D42-83E2-33085B0F14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8527589"/>
                  </p:ext>
                </p:extLst>
              </p:nvPr>
            </p:nvGraphicFramePr>
            <p:xfrm>
              <a:off x="6096000" y="3429000"/>
              <a:ext cx="1760663" cy="17460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60663" cy="1746051"/>
                    </a:xfrm>
                    <a:prstGeom prst="rect">
                      <a:avLst/>
                    </a:prstGeom>
                  </am3d:spPr>
                  <am3d:camera>
                    <am3d:pos x="0" y="0" z="812861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2972" d="1000000"/>
                    <am3d:preTrans dx="0" dy="12162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70268" ay="-1985305" az="-12341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19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D0A1BCA-B9C9-2D42-83E2-33085B0F14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429000"/>
                <a:ext cx="1760663" cy="1746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0ABC0487-8559-4945-BDD1-78231AD05D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3770666"/>
                  </p:ext>
                </p:extLst>
              </p:nvPr>
            </p:nvGraphicFramePr>
            <p:xfrm>
              <a:off x="5885346" y="1147498"/>
              <a:ext cx="2181972" cy="166420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81972" cy="1664201"/>
                    </a:xfrm>
                    <a:prstGeom prst="rect">
                      <a:avLst/>
                    </a:prstGeom>
                  </am3d:spPr>
                  <am3d:camera>
                    <am3d:pos x="0" y="0" z="592124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6237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206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0ABC0487-8559-4945-BDD1-78231AD05D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5346" y="1147498"/>
                <a:ext cx="2181972" cy="16642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44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69222-5259-D242-A1D5-061270124EFB}"/>
              </a:ext>
            </a:extLst>
          </p:cNvPr>
          <p:cNvSpPr txBox="1"/>
          <p:nvPr/>
        </p:nvSpPr>
        <p:spPr>
          <a:xfrm>
            <a:off x="410036" y="241581"/>
            <a:ext cx="557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pre-training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(part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v0)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8E74C-0F24-9747-884C-19617514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980300"/>
            <a:ext cx="1118192" cy="2307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88C684-C1C4-0E4D-B946-623B6180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67" y="980300"/>
            <a:ext cx="1269172" cy="244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B41A26-3275-7E4D-B15B-63689E2ADF4B}"/>
              </a:ext>
            </a:extLst>
          </p:cNvPr>
          <p:cNvSpPr txBox="1"/>
          <p:nvPr/>
        </p:nvSpPr>
        <p:spPr>
          <a:xfrm>
            <a:off x="1385703" y="3798387"/>
            <a:ext cx="209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47109D-1F8A-9F4C-BD77-405DBE19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72" y="1094037"/>
            <a:ext cx="1003155" cy="2690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9778EA-1911-A241-83CB-7A6186CA1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576" y="1094037"/>
            <a:ext cx="663785" cy="26902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30F6A8-9FA8-8F4B-AB33-0C338ED885F0}"/>
              </a:ext>
            </a:extLst>
          </p:cNvPr>
          <p:cNvSpPr txBox="1"/>
          <p:nvPr/>
        </p:nvSpPr>
        <p:spPr>
          <a:xfrm>
            <a:off x="8574576" y="3798387"/>
            <a:ext cx="209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(Screwdriver)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145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573FC-01A0-7B4D-9877-5072A20D3B00}"/>
              </a:ext>
            </a:extLst>
          </p:cNvPr>
          <p:cNvSpPr txBox="1"/>
          <p:nvPr/>
        </p:nvSpPr>
        <p:spPr>
          <a:xfrm>
            <a:off x="410037" y="241581"/>
            <a:ext cx="456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pre-training + scaling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9734E-E1B2-FD4C-A974-7A70C522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83" y="992546"/>
            <a:ext cx="1956018" cy="2779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73584B-A210-0246-B653-9BA118D6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2" y="992546"/>
            <a:ext cx="2262679" cy="27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3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813674C-F5E9-AD4A-9807-ED5B60E358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0847374"/>
                  </p:ext>
                </p:extLst>
              </p:nvPr>
            </p:nvGraphicFramePr>
            <p:xfrm>
              <a:off x="1115907" y="913819"/>
              <a:ext cx="670950" cy="3190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0950" cy="3190095"/>
                    </a:xfrm>
                    <a:prstGeom prst="rect">
                      <a:avLst/>
                    </a:prstGeom>
                  </am3d:spPr>
                  <am3d:camera>
                    <am3d:pos x="0" y="0" z="480340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145161"/>
                    <am3d:scale>
                      <am3d:sx n="1000000" d="1000000"/>
                      <am3d:sy n="1000000" d="1000000"/>
                      <am3d:sz n="1000000" d="1000000"/>
                    </am3d:scale>
                    <am3d:rot ax="5999408" ay="-4689057" az="-60121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07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813674C-F5E9-AD4A-9807-ED5B60E358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5907" y="913819"/>
                <a:ext cx="670950" cy="319009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5E8CF2-DC0E-3248-8B6D-9B918D5CD9AB}"/>
              </a:ext>
            </a:extLst>
          </p:cNvPr>
          <p:cNvSpPr txBox="1"/>
          <p:nvPr/>
        </p:nvSpPr>
        <p:spPr>
          <a:xfrm>
            <a:off x="410037" y="2415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full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fine-tuning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5B8E89B-BD7B-CF49-A2E1-99CFAD52B4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9396677"/>
                  </p:ext>
                </p:extLst>
              </p:nvPr>
            </p:nvGraphicFramePr>
            <p:xfrm>
              <a:off x="4884360" y="1186393"/>
              <a:ext cx="580268" cy="23542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0268" cy="2354251"/>
                    </a:xfrm>
                    <a:prstGeom prst="rect">
                      <a:avLst/>
                    </a:prstGeom>
                  </am3d:spPr>
                  <am3d:camera>
                    <am3d:pos x="0" y="0" z="484883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987120" ay="-4953009" az="699877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76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5B8E89B-BD7B-CF49-A2E1-99CFAD52B4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4360" y="1186393"/>
                <a:ext cx="580268" cy="2354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AAFCEEA-0486-C44A-99E4-9C9A1C02A8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988693"/>
                  </p:ext>
                </p:extLst>
              </p:nvPr>
            </p:nvGraphicFramePr>
            <p:xfrm>
              <a:off x="3597011" y="1102684"/>
              <a:ext cx="670950" cy="249472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70950" cy="2494720"/>
                    </a:xfrm>
                    <a:prstGeom prst="rect">
                      <a:avLst/>
                    </a:prstGeom>
                  </am3d:spPr>
                  <am3d:camera>
                    <am3d:pos x="0" y="0" z="48713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658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250775" ay="-4962934" az="726306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69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AAFCEEA-0486-C44A-99E4-9C9A1C02A8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7011" y="1102684"/>
                <a:ext cx="670950" cy="24947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25CB58-DE7F-C941-BF86-8E41E42996DE}"/>
              </a:ext>
            </a:extLst>
          </p:cNvPr>
          <p:cNvSpPr txBox="1"/>
          <p:nvPr/>
        </p:nvSpPr>
        <p:spPr>
          <a:xfrm>
            <a:off x="564587" y="4519925"/>
            <a:ext cx="595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Avg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dist</a:t>
            </a:r>
            <a:r>
              <a:rPr lang="en-US" altLang="zh-CN" dirty="0">
                <a:latin typeface="Avenir Book" panose="02000503020000020003" pitchFamily="2" charset="0"/>
              </a:rPr>
              <a:t>: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CN" dirty="0">
                <a:latin typeface="Avenir Book" panose="02000503020000020003" pitchFamily="2" charset="0"/>
              </a:rPr>
              <a:t>0.0021</a:t>
            </a:r>
            <a:r>
              <a:rPr lang="en-US" altLang="zh-CN" dirty="0">
                <a:latin typeface="Avenir Book" panose="02000503020000020003" pitchFamily="2" charset="0"/>
              </a:rPr>
              <a:t>4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A37944DF-C6D5-0644-B5B4-A0BFA88049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3443681"/>
                  </p:ext>
                </p:extLst>
              </p:nvPr>
            </p:nvGraphicFramePr>
            <p:xfrm>
              <a:off x="7434943" y="902974"/>
              <a:ext cx="403947" cy="269436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03947" cy="2694365"/>
                    </a:xfrm>
                    <a:prstGeom prst="rect">
                      <a:avLst/>
                    </a:prstGeom>
                  </am3d:spPr>
                  <am3d:camera>
                    <am3d:pos x="0" y="0" z="475738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2102" ay="-4968594" az="-59746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89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A37944DF-C6D5-0644-B5B4-A0BFA88049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34943" y="902974"/>
                <a:ext cx="403947" cy="2694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E8DC3A7A-A3F1-0749-9F98-CC9C428669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545855"/>
                  </p:ext>
                </p:extLst>
              </p:nvPr>
            </p:nvGraphicFramePr>
            <p:xfrm>
              <a:off x="8399612" y="902001"/>
              <a:ext cx="403049" cy="269540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03049" cy="2695403"/>
                    </a:xfrm>
                    <a:prstGeom prst="rect">
                      <a:avLst/>
                    </a:prstGeom>
                  </am3d:spPr>
                  <am3d:camera>
                    <am3d:pos x="0" y="0" z="47567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1092" d="1000000"/>
                    <am3d:preTrans dx="-11333749" dy="-2098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361111" ay="-5153841" az="936440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898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E8DC3A7A-A3F1-0749-9F98-CC9C42866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9612" y="902001"/>
                <a:ext cx="403049" cy="2695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E73AF677-AEA5-3B46-8703-FC94483030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8613663"/>
                  </p:ext>
                </p:extLst>
              </p:nvPr>
            </p:nvGraphicFramePr>
            <p:xfrm>
              <a:off x="11076093" y="882375"/>
              <a:ext cx="503223" cy="273465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03223" cy="2734653"/>
                    </a:xfrm>
                    <a:prstGeom prst="rect">
                      <a:avLst/>
                    </a:prstGeom>
                  </am3d:spPr>
                  <am3d:camera>
                    <am3d:pos x="0" y="0" z="478317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999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993343" ay="-5288126" az="699406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958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E73AF677-AEA5-3B46-8703-FC94483030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76093" y="882375"/>
                <a:ext cx="503223" cy="2734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E72E6508-C8D2-5044-9BAD-695F2378AA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0173967"/>
                  </p:ext>
                </p:extLst>
              </p:nvPr>
            </p:nvGraphicFramePr>
            <p:xfrm>
              <a:off x="9809205" y="827942"/>
              <a:ext cx="528944" cy="284352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28944" cy="2843520"/>
                    </a:xfrm>
                    <a:prstGeom prst="rect">
                      <a:avLst/>
                    </a:prstGeom>
                  </am3d:spPr>
                  <am3d:camera>
                    <am3d:pos x="0" y="0" z="478494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4566" d="1000000"/>
                    <am3d:preTrans dx="-10072042" dy="-7776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983950" ay="-4569561" az="193790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9587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E72E6508-C8D2-5044-9BAD-695F2378A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09205" y="827942"/>
                <a:ext cx="528944" cy="28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BA5A8058-D6B7-D44E-9BF1-790F3DD9AB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5088678"/>
                  </p:ext>
                </p:extLst>
              </p:nvPr>
            </p:nvGraphicFramePr>
            <p:xfrm>
              <a:off x="7462084" y="4072056"/>
              <a:ext cx="562593" cy="2287524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2593" cy="2287524"/>
                    </a:xfrm>
                    <a:prstGeom prst="rect">
                      <a:avLst/>
                    </a:prstGeom>
                  </am3d:spPr>
                  <am3d:camera>
                    <am3d:pos x="0" y="0" z="48446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97462" ay="-4775705" az="762482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3942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BA5A8058-D6B7-D44E-9BF1-790F3DD9A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62084" y="4072056"/>
                <a:ext cx="562593" cy="2287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FFA908E6-5C8B-3E46-8B21-82BA5C68B2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3844838"/>
                  </p:ext>
                </p:extLst>
              </p:nvPr>
            </p:nvGraphicFramePr>
            <p:xfrm>
              <a:off x="8399612" y="4104798"/>
              <a:ext cx="562593" cy="232591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62593" cy="2325917"/>
                    </a:xfrm>
                    <a:prstGeom prst="rect">
                      <a:avLst/>
                    </a:prstGeom>
                  </am3d:spPr>
                  <am3d:camera>
                    <am3d:pos x="0" y="0" z="484479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-10743479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136759" ay="-4752117" az="-916191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4536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FFA908E6-5C8B-3E46-8B21-82BA5C68B2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9612" y="4104798"/>
                <a:ext cx="562593" cy="23259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41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4606D7-B151-FA41-AC06-723B69D854E2}"/>
              </a:ext>
            </a:extLst>
          </p:cNvPr>
          <p:cNvSpPr txBox="1"/>
          <p:nvPr/>
        </p:nvSpPr>
        <p:spPr>
          <a:xfrm>
            <a:off x="410037" y="2415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adapter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fine-tuning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29686-D2ED-314F-9457-0A76AA54151B}"/>
              </a:ext>
            </a:extLst>
          </p:cNvPr>
          <p:cNvSpPr txBox="1"/>
          <p:nvPr/>
        </p:nvSpPr>
        <p:spPr>
          <a:xfrm>
            <a:off x="7434943" y="293914"/>
            <a:ext cx="198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Avg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dist</a:t>
            </a:r>
            <a:r>
              <a:rPr lang="en-US" altLang="zh-CN" dirty="0">
                <a:latin typeface="Avenir Book" panose="02000503020000020003" pitchFamily="2" charset="0"/>
              </a:rPr>
              <a:t>: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CN" dirty="0">
                <a:latin typeface="Avenir Book" panose="02000503020000020003" pitchFamily="2" charset="0"/>
              </a:rPr>
              <a:t>0.0021</a:t>
            </a:r>
            <a:r>
              <a:rPr lang="en-US" altLang="zh-CN" dirty="0">
                <a:latin typeface="Avenir Book" panose="02000503020000020003" pitchFamily="2" charset="0"/>
              </a:rPr>
              <a:t>4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B95199C-60D0-914D-A162-9838A95E6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4565248"/>
                  </p:ext>
                </p:extLst>
              </p:nvPr>
            </p:nvGraphicFramePr>
            <p:xfrm>
              <a:off x="2174923" y="811136"/>
              <a:ext cx="685407" cy="27817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5407" cy="2781741"/>
                    </a:xfrm>
                    <a:prstGeom prst="rect">
                      <a:avLst/>
                    </a:prstGeom>
                  </am3d:spPr>
                  <am3d:camera>
                    <am3d:pos x="0" y="0" z="484883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89174" ay="-4963604" az="-39789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281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B95199C-60D0-914D-A162-9838A95E6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4923" y="811136"/>
                <a:ext cx="685407" cy="278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C4407FE-60C1-CB40-85D3-E8606EBB6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9379356"/>
                  </p:ext>
                </p:extLst>
              </p:nvPr>
            </p:nvGraphicFramePr>
            <p:xfrm>
              <a:off x="969225" y="898427"/>
              <a:ext cx="541832" cy="273848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1832" cy="2738483"/>
                    </a:xfrm>
                    <a:prstGeom prst="rect">
                      <a:avLst/>
                    </a:prstGeom>
                  </am3d:spPr>
                  <am3d:camera>
                    <am3d:pos x="0" y="0" z="479736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999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72515" ay="-4872648" az="-104763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565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C4407FE-60C1-CB40-85D3-E8606EBB6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225" y="898427"/>
                <a:ext cx="541832" cy="2738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8F70B04-75B1-3B4C-9C25-E86F2C3519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5001730"/>
                  </p:ext>
                </p:extLst>
              </p:nvPr>
            </p:nvGraphicFramePr>
            <p:xfrm>
              <a:off x="5158452" y="1026682"/>
              <a:ext cx="615310" cy="25449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15310" cy="2544936"/>
                    </a:xfrm>
                    <a:prstGeom prst="rect">
                      <a:avLst/>
                    </a:prstGeom>
                  </am3d:spPr>
                  <am3d:camera>
                    <am3d:pos x="0" y="0" z="48446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443050" ay="-4907877" az="142994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70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8F70B04-75B1-3B4C-9C25-E86F2C3519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8452" y="1026682"/>
                <a:ext cx="615310" cy="2544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3B8C0D5-BDC0-4540-A960-1EBDBA46E6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782364"/>
                  </p:ext>
                </p:extLst>
              </p:nvPr>
            </p:nvGraphicFramePr>
            <p:xfrm>
              <a:off x="3987628" y="1026682"/>
              <a:ext cx="629893" cy="256619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629893" cy="2566195"/>
                    </a:xfrm>
                    <a:prstGeom prst="rect">
                      <a:avLst/>
                    </a:prstGeom>
                  </am3d:spPr>
                  <am3d:camera>
                    <am3d:pos x="0" y="0" z="48446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421435" ay="-4957099" az="441370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70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3B8C0D5-BDC0-4540-A960-1EBDBA46E6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7628" y="1026682"/>
                <a:ext cx="629893" cy="2566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08B7F44F-E16B-4D4C-BD13-31AE3DC73A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7841553"/>
                  </p:ext>
                </p:extLst>
              </p:nvPr>
            </p:nvGraphicFramePr>
            <p:xfrm>
              <a:off x="2174923" y="4095446"/>
              <a:ext cx="531582" cy="215038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531582" cy="2150384"/>
                    </a:xfrm>
                    <a:prstGeom prst="rect">
                      <a:avLst/>
                    </a:prstGeom>
                  </am3d:spPr>
                  <am3d:camera>
                    <am3d:pos x="0" y="0" z="484972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793877" ay="-4878131" az="980480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3157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08B7F44F-E16B-4D4C-BD13-31AE3DC73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4923" y="4095446"/>
                <a:ext cx="531582" cy="215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7D11D24B-42F1-E141-933D-E1D5A32A60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5984660"/>
                  </p:ext>
                </p:extLst>
              </p:nvPr>
            </p:nvGraphicFramePr>
            <p:xfrm>
              <a:off x="990544" y="4095446"/>
              <a:ext cx="520513" cy="214471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20513" cy="2144717"/>
                    </a:xfrm>
                    <a:prstGeom prst="rect">
                      <a:avLst/>
                    </a:prstGeom>
                  </am3d:spPr>
                  <am3d:camera>
                    <am3d:pos x="0" y="0" z="484883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798" ay="-5075028" az="1079978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157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7D11D24B-42F1-E141-933D-E1D5A32A60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0544" y="4095446"/>
                <a:ext cx="520513" cy="2144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332F15D-EEB9-474E-9D14-EB11909887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485638"/>
                  </p:ext>
                </p:extLst>
              </p:nvPr>
            </p:nvGraphicFramePr>
            <p:xfrm>
              <a:off x="5303453" y="3958959"/>
              <a:ext cx="628160" cy="236670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628160" cy="2366702"/>
                    </a:xfrm>
                    <a:prstGeom prst="rect">
                      <a:avLst/>
                    </a:prstGeom>
                  </am3d:spPr>
                  <am3d:camera>
                    <am3d:pos x="0" y="0" z="491382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5081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581916" ay="4894002" az="-959402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709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332F15D-EEB9-474E-9D14-EB11909887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03453" y="3958959"/>
                <a:ext cx="628160" cy="2366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D4FB5BE-23AA-BC4A-8AD8-7489EBD05B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7697058"/>
                  </p:ext>
                </p:extLst>
              </p:nvPr>
            </p:nvGraphicFramePr>
            <p:xfrm>
              <a:off x="3997602" y="4306328"/>
              <a:ext cx="776674" cy="2031635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776674" cy="2031635"/>
                    </a:xfrm>
                    <a:prstGeom prst="rect">
                      <a:avLst/>
                    </a:prstGeom>
                  </am3d:spPr>
                  <am3d:camera>
                    <am3d:pos x="0" y="0" z="50434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142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0896" ay="4799209" az="1006224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265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D4FB5BE-23AA-BC4A-8AD8-7489EBD05B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7602" y="4306328"/>
                <a:ext cx="776674" cy="20316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88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921260C-D32A-F342-B3C7-1A8FFADC1A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681410"/>
                  </p:ext>
                </p:extLst>
              </p:nvPr>
            </p:nvGraphicFramePr>
            <p:xfrm>
              <a:off x="534066" y="1084954"/>
              <a:ext cx="1799229" cy="21631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99229" cy="2163119"/>
                    </a:xfrm>
                    <a:prstGeom prst="rect">
                      <a:avLst/>
                    </a:prstGeom>
                  </am3d:spPr>
                  <am3d:camera>
                    <am3d:pos x="0" y="0" z="62009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9382" d="1000000"/>
                    <am3d:preTrans dx="0" dy="0" dz="-1851851"/>
                    <am3d:scale>
                      <am3d:sx n="1000000" d="1000000"/>
                      <am3d:sy n="1000000" d="1000000"/>
                      <am3d:sz n="1000000" d="1000000"/>
                    </am3d:scale>
                    <am3d:rot ax="-9728685" ay="4744179" az="-97468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774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921260C-D32A-F342-B3C7-1A8FFADC1A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66" y="1084954"/>
                <a:ext cx="1799229" cy="216311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042677A-328C-234E-A1EB-810DCF97E2B8}"/>
              </a:ext>
            </a:extLst>
          </p:cNvPr>
          <p:cNvSpPr txBox="1"/>
          <p:nvPr/>
        </p:nvSpPr>
        <p:spPr>
          <a:xfrm>
            <a:off x="410037" y="241581"/>
            <a:ext cx="407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prefix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fine-tuning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73504-4469-9A4B-85B8-3E92AA82E46B}"/>
              </a:ext>
            </a:extLst>
          </p:cNvPr>
          <p:cNvSpPr txBox="1"/>
          <p:nvPr/>
        </p:nvSpPr>
        <p:spPr>
          <a:xfrm>
            <a:off x="6692158" y="307381"/>
            <a:ext cx="407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C2087-348F-7C4A-A980-8C816847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55" y="1141976"/>
            <a:ext cx="1337441" cy="2287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31435-9D4F-2445-AC41-00D875BAD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050" y="942100"/>
            <a:ext cx="1463784" cy="249563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1704EF4-DD0E-754A-B15E-6E6B3557C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6241654"/>
                  </p:ext>
                </p:extLst>
              </p:nvPr>
            </p:nvGraphicFramePr>
            <p:xfrm>
              <a:off x="1047114" y="3609928"/>
              <a:ext cx="591186" cy="245553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91186" cy="2455536"/>
                    </a:xfrm>
                    <a:prstGeom prst="rect">
                      <a:avLst/>
                    </a:prstGeom>
                  </am3d:spPr>
                  <am3d:camera>
                    <am3d:pos x="0" y="0" z="483969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7905" d="1000000"/>
                    <am3d:preTrans dx="0" dy="0" dz="-71146"/>
                    <am3d:scale>
                      <am3d:sx n="1000000" d="1000000"/>
                      <am3d:sy n="1000000" d="1000000"/>
                      <am3d:sz n="1000000" d="1000000"/>
                    </am3d:scale>
                    <am3d:rot ax="93150" ay="-4454724" az="-8963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7093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1704EF4-DD0E-754A-B15E-6E6B3557C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114" y="3609928"/>
                <a:ext cx="591186" cy="2455536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8C9D551-2812-7942-B055-A5DA557DC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197" y="3566261"/>
            <a:ext cx="951034" cy="25829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B5A354-C71D-A441-85AA-42C4A43AE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3566" y="942100"/>
            <a:ext cx="1883964" cy="2515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EBA402-3971-C947-9FAE-E2F0B6A638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8550" y="4604864"/>
            <a:ext cx="2114550" cy="2253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507E93-7F37-CD41-B593-1B570FA6EE9C}"/>
              </a:ext>
            </a:extLst>
          </p:cNvPr>
          <p:cNvSpPr txBox="1"/>
          <p:nvPr/>
        </p:nvSpPr>
        <p:spPr>
          <a:xfrm>
            <a:off x="5122479" y="3965997"/>
            <a:ext cx="190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Prefix finetuning + oven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2E3F81-1F1D-5A42-9DAB-8B86157AE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4100" y="3688299"/>
            <a:ext cx="1575553" cy="23558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838C99-EDAB-734C-B5CE-05E82ADE2E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8926" y="3637973"/>
            <a:ext cx="1635574" cy="23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89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701E4A-A6A8-0C4C-9189-B470F1CF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7" y="931495"/>
            <a:ext cx="721107" cy="1790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85194E-371A-6742-BDC0-D69E6525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34" y="1188947"/>
            <a:ext cx="1134063" cy="1403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7DD97-0133-534A-A3AB-3D51CFBA2561}"/>
              </a:ext>
            </a:extLst>
          </p:cNvPr>
          <p:cNvSpPr txBox="1"/>
          <p:nvPr/>
        </p:nvSpPr>
        <p:spPr>
          <a:xfrm>
            <a:off x="494558" y="126006"/>
            <a:ext cx="407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F8480-CC7F-464F-BAD9-B91D59EDFC54}"/>
              </a:ext>
            </a:extLst>
          </p:cNvPr>
          <p:cNvSpPr txBox="1"/>
          <p:nvPr/>
        </p:nvSpPr>
        <p:spPr>
          <a:xfrm>
            <a:off x="7936758" y="126006"/>
            <a:ext cx="407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892074-7361-8C4D-B951-4DA0FCAF2AB0}"/>
              </a:ext>
            </a:extLst>
          </p:cNvPr>
          <p:cNvSpPr txBox="1"/>
          <p:nvPr/>
        </p:nvSpPr>
        <p:spPr>
          <a:xfrm>
            <a:off x="7735950" y="3354896"/>
            <a:ext cx="1524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(water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bottle)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1208E-03C3-8F42-97CE-7709363CF1C3}"/>
              </a:ext>
            </a:extLst>
          </p:cNvPr>
          <p:cNvSpPr txBox="1"/>
          <p:nvPr/>
        </p:nvSpPr>
        <p:spPr>
          <a:xfrm>
            <a:off x="10576177" y="2903759"/>
            <a:ext cx="949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(oven)</a:t>
            </a:r>
            <a:endParaRPr lang="en-C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1EBBCB3-774A-EE47-B6F8-F5FDEF741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499" y="2947804"/>
            <a:ext cx="791161" cy="17905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BD475E-A381-9D49-9993-2E6B48831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22" y="2947804"/>
            <a:ext cx="724410" cy="17905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5B9DFB-467E-4242-A13D-9B09B04A0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2259" y="2803177"/>
            <a:ext cx="573774" cy="14563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BC253B-7F0B-7542-B8B4-399C4B2B9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354" y="2803177"/>
            <a:ext cx="496644" cy="14563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AEC0CE-5C8C-D745-9142-D6B12308F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186" y="2760267"/>
            <a:ext cx="433030" cy="152145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315018-73E8-D44B-B0B7-90845152C503}"/>
              </a:ext>
            </a:extLst>
          </p:cNvPr>
          <p:cNvSpPr txBox="1"/>
          <p:nvPr/>
        </p:nvSpPr>
        <p:spPr>
          <a:xfrm>
            <a:off x="3362337" y="4368995"/>
            <a:ext cx="1091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Sample</a:t>
            </a:r>
            <a:endParaRPr lang="en-C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4892B6-E37D-E841-8DEB-8A960DA311DA}"/>
              </a:ext>
            </a:extLst>
          </p:cNvPr>
          <p:cNvSpPr txBox="1"/>
          <p:nvPr/>
        </p:nvSpPr>
        <p:spPr>
          <a:xfrm>
            <a:off x="4755001" y="4269052"/>
            <a:ext cx="1719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venir Book" panose="02000503020000020003" pitchFamily="2" charset="0"/>
              </a:rPr>
              <a:t>Closest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shape</a:t>
            </a:r>
            <a:endParaRPr lang="en-C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1756D36-CBDD-3440-A3AB-6A4402976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0350" y="5678015"/>
            <a:ext cx="616244" cy="11495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25CBF63-5CF1-7545-B6ED-0B7E59D423D4}"/>
              </a:ext>
            </a:extLst>
          </p:cNvPr>
          <p:cNvSpPr txBox="1"/>
          <p:nvPr/>
        </p:nvSpPr>
        <p:spPr>
          <a:xfrm>
            <a:off x="8802513" y="5929633"/>
            <a:ext cx="1023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venir Book" panose="02000503020000020003" pitchFamily="2" charset="0"/>
              </a:rPr>
              <a:t>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data</a:t>
            </a:r>
            <a:endParaRPr lang="en-CN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7F67E-8FF8-684D-B6C8-0E5805D8EED1}"/>
              </a:ext>
            </a:extLst>
          </p:cNvPr>
          <p:cNvCxnSpPr/>
          <p:nvPr/>
        </p:nvCxnSpPr>
        <p:spPr>
          <a:xfrm>
            <a:off x="8115300" y="5596032"/>
            <a:ext cx="0" cy="126196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30C47A-3843-7B41-8C62-422539CA8884}"/>
              </a:ext>
            </a:extLst>
          </p:cNvPr>
          <p:cNvCxnSpPr>
            <a:cxnSpLocks/>
          </p:cNvCxnSpPr>
          <p:nvPr/>
        </p:nvCxnSpPr>
        <p:spPr>
          <a:xfrm>
            <a:off x="8102420" y="5596032"/>
            <a:ext cx="182540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180A0B9-C8B7-AC40-8644-849C0B290875}"/>
              </a:ext>
            </a:extLst>
          </p:cNvPr>
          <p:cNvCxnSpPr>
            <a:cxnSpLocks/>
          </p:cNvCxnSpPr>
          <p:nvPr/>
        </p:nvCxnSpPr>
        <p:spPr>
          <a:xfrm flipV="1">
            <a:off x="9927825" y="5596032"/>
            <a:ext cx="0" cy="126196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2A9B8135-6819-A243-A455-06034A7D2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6209" y="1134972"/>
            <a:ext cx="813612" cy="158704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C2EE6A2-835A-FF48-9EA5-E163AF708C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7128" y="1188947"/>
            <a:ext cx="734888" cy="158704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04FE4C7-105F-B84D-896E-BEAAE1FC6A19}"/>
              </a:ext>
            </a:extLst>
          </p:cNvPr>
          <p:cNvSpPr txBox="1"/>
          <p:nvPr/>
        </p:nvSpPr>
        <p:spPr>
          <a:xfrm>
            <a:off x="7353081" y="2765260"/>
            <a:ext cx="1524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Closet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data</a:t>
            </a:r>
            <a:endParaRPr lang="en-C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61A79C-3900-E944-932C-FB81E27483B4}"/>
              </a:ext>
            </a:extLst>
          </p:cNvPr>
          <p:cNvSpPr txBox="1"/>
          <p:nvPr/>
        </p:nvSpPr>
        <p:spPr>
          <a:xfrm>
            <a:off x="8856594" y="2775992"/>
            <a:ext cx="115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Sample</a:t>
            </a:r>
            <a:endParaRPr lang="en-CN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9B5567A-BE0E-C549-AD19-C35ABFC12B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7932" y="4911406"/>
            <a:ext cx="791157" cy="178812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728F129-200E-3846-9451-92EFADA67E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822" y="4911406"/>
            <a:ext cx="732969" cy="178812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A0E2616-64FC-764B-99AB-C3E920FD0B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11354" y="4912131"/>
            <a:ext cx="650739" cy="18198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2A52508-B1F6-7B49-AADF-ED57D12C57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7797" y="4973208"/>
            <a:ext cx="529415" cy="177207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AFF8675-3EC5-1145-AB00-8BA57B5990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9126" y="4987168"/>
            <a:ext cx="529414" cy="159682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F4A61EA-EC22-024B-8695-F69A3B3AB9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2669" y="4987168"/>
            <a:ext cx="687685" cy="159682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DB4BFB5-AA2C-5642-BE90-164DA764253A}"/>
              </a:ext>
            </a:extLst>
          </p:cNvPr>
          <p:cNvSpPr txBox="1"/>
          <p:nvPr/>
        </p:nvSpPr>
        <p:spPr>
          <a:xfrm>
            <a:off x="4547399" y="6481845"/>
            <a:ext cx="102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dirty="0">
                <a:latin typeface="Avenir Book" panose="02000503020000020003" pitchFamily="2" charset="0"/>
              </a:rPr>
              <a:t>Sample</a:t>
            </a:r>
            <a:endParaRPr lang="en-CN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B520A5A-B911-8E4F-85F5-74F9795ED5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51383" y="1259432"/>
            <a:ext cx="1398695" cy="154374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244CE69-9009-3049-80FE-62ECE54CA9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3547" y="5004041"/>
            <a:ext cx="628101" cy="163604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C2551E9-ABCF-B447-A016-11EE561FEA6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79493" y="985384"/>
            <a:ext cx="650739" cy="165825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D8B0F49-4018-4145-8096-2825FC0F6E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04955" y="931495"/>
            <a:ext cx="650739" cy="171420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E33DACD-7647-A744-B26B-9D2B92075FD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22547" y="3843065"/>
            <a:ext cx="949105" cy="167918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D893D11-73A6-BA43-93DC-C9C32D5AD87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5772" y="3821395"/>
            <a:ext cx="791157" cy="167747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4B3D725-D3FA-9649-9B10-187E2478E27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74161" y="3520997"/>
            <a:ext cx="1405184" cy="135582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DD5149F-8B1D-7147-A24F-FE60920BFF4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93741" y="5123432"/>
            <a:ext cx="908667" cy="71546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D6A3AE4-95B0-5A48-937B-AD636575782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33349" y="5175833"/>
            <a:ext cx="790270" cy="64632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C7F75C1-CC17-6343-9638-C4EE4B08ED7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96387" y="5913240"/>
            <a:ext cx="755749" cy="57203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B456A99-339A-5042-9286-2B6A2E54345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263920" y="5882921"/>
            <a:ext cx="784127" cy="598924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5EE6D4C-DD8D-2B4F-A879-2D2AC4D9309A}"/>
              </a:ext>
            </a:extLst>
          </p:cNvPr>
          <p:cNvSpPr txBox="1"/>
          <p:nvPr/>
        </p:nvSpPr>
        <p:spPr>
          <a:xfrm>
            <a:off x="10721834" y="6438688"/>
            <a:ext cx="949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(oven)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A97FA-5459-4948-AD6A-D05CE955617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00354" y="896257"/>
            <a:ext cx="517447" cy="1596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B7252-2D05-4749-A9D9-6EABA510FCB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96000" y="953853"/>
            <a:ext cx="523720" cy="1481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50279-4F33-0747-B606-911CF729F21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4660629" y="-162104"/>
            <a:ext cx="402535" cy="1201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F52572-7C63-054D-A382-6E226689812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6173762" y="-222383"/>
            <a:ext cx="450290" cy="12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68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E12728-36B1-E74A-9D16-DA7E7DED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7" y="1366797"/>
            <a:ext cx="1608083" cy="3236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6B05DC-E5B1-8E42-80E1-3A5809F10F55}"/>
              </a:ext>
            </a:extLst>
          </p:cNvPr>
          <p:cNvSpPr txBox="1"/>
          <p:nvPr/>
        </p:nvSpPr>
        <p:spPr>
          <a:xfrm>
            <a:off x="410037" y="241581"/>
            <a:ext cx="407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prefix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(longer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prefix)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DEDD1-5728-B74F-9886-EDAA68AD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19" y="1557568"/>
            <a:ext cx="1182319" cy="2958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161C7-EEDA-704E-B3B0-3FF55DA98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857" y="1447406"/>
            <a:ext cx="1051343" cy="30682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63DFA-385E-DF4A-BA85-AB93CD00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308" y="1645099"/>
            <a:ext cx="1174988" cy="295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71A0A9-74EA-E24E-80E9-6716AA021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483" y="1562849"/>
            <a:ext cx="1440688" cy="29522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D5A582-964B-5245-A216-E9CBBF9F0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587" y="1645099"/>
            <a:ext cx="1922746" cy="2105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63D5AB-56C1-B447-9AF2-5A5E06838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6247" y="2796750"/>
            <a:ext cx="1422838" cy="14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385070-A360-2241-99EE-6B69481E8128}"/>
              </a:ext>
            </a:extLst>
          </p:cNvPr>
          <p:cNvSpPr txBox="1"/>
          <p:nvPr/>
        </p:nvSpPr>
        <p:spPr>
          <a:xfrm>
            <a:off x="410037" y="241581"/>
            <a:ext cx="40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Top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samples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from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276DA-5D3A-A54A-9D85-A8FCF5BE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16" y="1206697"/>
            <a:ext cx="1258732" cy="2871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C2494-E3C1-654F-8699-9380AF5D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077" y="1023882"/>
            <a:ext cx="1012693" cy="3236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DB8A2E-969D-7D44-957B-D91C573D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967" y="1023882"/>
            <a:ext cx="959964" cy="3236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5A516D-D12C-7846-AFA8-55E6D0477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67" y="1023882"/>
            <a:ext cx="1062566" cy="3236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84AA51-899E-1E43-9C71-638EF819A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562" y="1149943"/>
            <a:ext cx="780440" cy="2871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1981BC-7A36-4743-A2DC-4619348F0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590" y="1023882"/>
            <a:ext cx="1640315" cy="3076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DDEC78-A80A-DC4B-B023-9826A3DD5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474" y="1047404"/>
            <a:ext cx="1370849" cy="3076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3FB571-0910-B247-8F27-81C847A81E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7739" y="1047404"/>
            <a:ext cx="825443" cy="30761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8F2D74-6531-4F4B-90B5-B8A511DC30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3391" y="4582091"/>
            <a:ext cx="524527" cy="18122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8A1A79-FE5B-DC48-9FBD-8979BC8FD9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773" y="4582091"/>
            <a:ext cx="484194" cy="18122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FA6451-0672-4C42-8815-E033F0B9353C}"/>
              </a:ext>
            </a:extLst>
          </p:cNvPr>
          <p:cNvSpPr txBox="1"/>
          <p:nvPr/>
        </p:nvSpPr>
        <p:spPr>
          <a:xfrm>
            <a:off x="3018060" y="4673588"/>
            <a:ext cx="293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Whole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object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and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top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samples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5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851DF0-69F6-2546-8651-4BFC12943505}"/>
              </a:ext>
            </a:extLst>
          </p:cNvPr>
          <p:cNvSpPr txBox="1"/>
          <p:nvPr/>
        </p:nvSpPr>
        <p:spPr>
          <a:xfrm>
            <a:off x="7434943" y="293914"/>
            <a:ext cx="4649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venir Book" panose="02000503020000020003" pitchFamily="2" charset="0"/>
              </a:rPr>
              <a:t>0.0031168650165921043</a:t>
            </a:r>
          </a:p>
          <a:p>
            <a:r>
              <a:rPr lang="en-US" dirty="0" err="1">
                <a:latin typeface="Avenir Book" panose="02000503020000020003" pitchFamily="2" charset="0"/>
              </a:rPr>
              <a:t>train_idx_to_nns</a:t>
            </a:r>
            <a:r>
              <a:rPr lang="en-US" dirty="0">
                <a:latin typeface="Avenir Book" panose="02000503020000020003" pitchFamily="2" charset="0"/>
              </a:rPr>
              <a:t>: {22: 7, 15: 13, 14: 4, 35: 15, 30: 12, 23: 7, 21: 9, 33: 15, 27: 7, 3: 7, 17: 2, 4: 4, 41: 10, 28: 13, 24: 5, 16: 13, 26: 8, 9: 5, 18: 1, 6: 3}</a:t>
            </a:r>
          </a:p>
          <a:p>
            <a:r>
              <a:rPr lang="en-CN" dirty="0">
                <a:latin typeface="Avenir Book" panose="02000503020000020003" pitchFamily="2" charset="0"/>
              </a:rPr>
              <a:t>20, </a:t>
            </a:r>
            <a:r>
              <a:rPr lang="en-US" dirty="0">
                <a:latin typeface="Avenir Book" panose="02000503020000020003" pitchFamily="2" charset="0"/>
              </a:rPr>
              <a:t>entropy = 2.845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1FC4-7CF0-6C43-8755-81E552C488B5}"/>
              </a:ext>
            </a:extLst>
          </p:cNvPr>
          <p:cNvSpPr txBox="1"/>
          <p:nvPr/>
        </p:nvSpPr>
        <p:spPr>
          <a:xfrm>
            <a:off x="410037" y="2415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Train from scratch 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EA10-3647-6A45-BF84-1B8DD82E5047}"/>
              </a:ext>
            </a:extLst>
          </p:cNvPr>
          <p:cNvSpPr txBox="1"/>
          <p:nvPr/>
        </p:nvSpPr>
        <p:spPr>
          <a:xfrm>
            <a:off x="7434942" y="2209211"/>
            <a:ext cx="4649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venir Book" panose="02000503020000020003" pitchFamily="2" charset="0"/>
              </a:rPr>
              <a:t>0.0021380915614255354</a:t>
            </a:r>
          </a:p>
          <a:p>
            <a:r>
              <a:rPr lang="en-CN" dirty="0">
                <a:latin typeface="Avenir Book" panose="02000503020000020003" pitchFamily="2" charset="0"/>
              </a:rPr>
              <a:t>{3: 8, 21: 7, 16: 8, 6: 5, 41: 7, 28: 10, 23: 8, 35: 26, 15: 8, 33: 4, 22: 7, 30: 6, 4: 5, 14: 9, 26: 5, 27: 4, 9: 5, 24: 4}</a:t>
            </a:r>
          </a:p>
          <a:p>
            <a:r>
              <a:rPr lang="en-CN" dirty="0">
                <a:latin typeface="Avenir Book" panose="02000503020000020003" pitchFamily="2" charset="0"/>
              </a:rPr>
              <a:t>18, entriopy = 2.747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73C8E194-2AAB-E54F-9E5A-D617D9E5BF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4532162"/>
                  </p:ext>
                </p:extLst>
              </p:nvPr>
            </p:nvGraphicFramePr>
            <p:xfrm>
              <a:off x="1535749" y="1040343"/>
              <a:ext cx="330154" cy="21928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0154" cy="2192824"/>
                    </a:xfrm>
                    <a:prstGeom prst="rect">
                      <a:avLst/>
                    </a:prstGeom>
                  </am3d:spPr>
                  <am3d:camera>
                    <am3d:pos x="0" y="0" z="475738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234046" ay="-5186511" az="12318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60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73C8E194-2AAB-E54F-9E5A-D617D9E5BF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5749" y="1040343"/>
                <a:ext cx="330154" cy="2192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28CEAA4-619C-3D46-84DD-2D7ABE9E0E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6479459"/>
                  </p:ext>
                </p:extLst>
              </p:nvPr>
            </p:nvGraphicFramePr>
            <p:xfrm>
              <a:off x="571749" y="1040343"/>
              <a:ext cx="328987" cy="221074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8987" cy="2210740"/>
                    </a:xfrm>
                    <a:prstGeom prst="rect">
                      <a:avLst/>
                    </a:prstGeom>
                  </am3d:spPr>
                  <am3d:camera>
                    <am3d:pos x="0" y="0" z="47567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1092" d="1000000"/>
                    <am3d:preTrans dx="-11333749" dy="-2098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0911" ay="-4890158" az="67361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602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28CEAA4-619C-3D46-84DD-2D7ABE9E0E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749" y="1040343"/>
                <a:ext cx="328987" cy="2210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BF3CE62C-707C-9840-99EB-870A13A284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9699506"/>
                  </p:ext>
                </p:extLst>
              </p:nvPr>
            </p:nvGraphicFramePr>
            <p:xfrm>
              <a:off x="3872859" y="975741"/>
              <a:ext cx="589960" cy="220045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89960" cy="2200454"/>
                    </a:xfrm>
                    <a:prstGeom prst="rect">
                      <a:avLst/>
                    </a:prstGeom>
                  </am3d:spPr>
                  <am3d:camera>
                    <am3d:pos x="0" y="0" z="487132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658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999" ay="-5375018" az="-1079999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42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BF3CE62C-707C-9840-99EB-870A13A284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2859" y="975741"/>
                <a:ext cx="589960" cy="2200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5D6B693B-D602-124B-994D-E4394E3257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541833"/>
                  </p:ext>
                </p:extLst>
              </p:nvPr>
            </p:nvGraphicFramePr>
            <p:xfrm>
              <a:off x="2769740" y="975741"/>
              <a:ext cx="586133" cy="221074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86133" cy="2210740"/>
                    </a:xfrm>
                    <a:prstGeom prst="rect">
                      <a:avLst/>
                    </a:prstGeom>
                  </am3d:spPr>
                  <am3d:camera>
                    <am3d:pos x="0" y="0" z="48681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-13456458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78938" ay="-5272597" az="-67848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442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5D6B693B-D602-124B-994D-E4394E3257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9740" y="975741"/>
                <a:ext cx="586133" cy="2210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EEC59B9-79D3-2547-A73F-2ACA550AA1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758271"/>
                  </p:ext>
                </p:extLst>
              </p:nvPr>
            </p:nvGraphicFramePr>
            <p:xfrm>
              <a:off x="6066121" y="821729"/>
              <a:ext cx="359246" cy="235446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59246" cy="2354466"/>
                    </a:xfrm>
                    <a:prstGeom prst="rect">
                      <a:avLst/>
                    </a:prstGeom>
                  </am3d:spPr>
                  <am3d:camera>
                    <am3d:pos x="0" y="0" z="475738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42013" ay="-4922447" az="-503856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455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EEC59B9-79D3-2547-A73F-2ACA550AA1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66121" y="821729"/>
                <a:ext cx="359246" cy="2354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8D915E8E-01E4-674F-A802-19175D0167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4616818"/>
                  </p:ext>
                </p:extLst>
              </p:nvPr>
            </p:nvGraphicFramePr>
            <p:xfrm>
              <a:off x="5224877" y="842159"/>
              <a:ext cx="350855" cy="2344322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50855" cy="2344322"/>
                    </a:xfrm>
                    <a:prstGeom prst="rect">
                      <a:avLst/>
                    </a:prstGeom>
                  </am3d:spPr>
                  <am3d:camera>
                    <am3d:pos x="0" y="0" z="47563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-10506185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10586" ay="-4790421" az="-208506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455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8D915E8E-01E4-674F-A802-19175D0167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4877" y="842159"/>
                <a:ext cx="350855" cy="2344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5BE8BC90-0439-034B-87B2-3DEC2475C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33810"/>
                  </p:ext>
                </p:extLst>
              </p:nvPr>
            </p:nvGraphicFramePr>
            <p:xfrm>
              <a:off x="1535749" y="3613547"/>
              <a:ext cx="570166" cy="235561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570166" cy="2355610"/>
                    </a:xfrm>
                    <a:prstGeom prst="rect">
                      <a:avLst/>
                    </a:prstGeom>
                  </am3d:spPr>
                  <am3d:camera>
                    <am3d:pos x="0" y="0" z="48446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956536" ay="-5296903" az="9956913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5660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5BE8BC90-0439-034B-87B2-3DEC2475C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35749" y="3613547"/>
                <a:ext cx="570166" cy="2355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668B8453-54B4-004E-B945-E094949B70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2112219"/>
                  </p:ext>
                </p:extLst>
              </p:nvPr>
            </p:nvGraphicFramePr>
            <p:xfrm>
              <a:off x="573779" y="3624834"/>
              <a:ext cx="568039" cy="2344323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568039" cy="2344323"/>
                    </a:xfrm>
                    <a:prstGeom prst="rect">
                      <a:avLst/>
                    </a:prstGeom>
                  </am3d:spPr>
                  <am3d:camera>
                    <am3d:pos x="0" y="0" z="484479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-10743479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-5375018" az="-31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2566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668B8453-54B4-004E-B945-E094949B70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3779" y="3624834"/>
                <a:ext cx="568039" cy="234432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A2AD7E-7798-9746-9C71-40EAB34A8A9C}"/>
              </a:ext>
            </a:extLst>
          </p:cNvPr>
          <p:cNvSpPr txBox="1"/>
          <p:nvPr/>
        </p:nvSpPr>
        <p:spPr>
          <a:xfrm>
            <a:off x="7434942" y="3847510"/>
            <a:ext cx="4649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>
                <a:latin typeface="Avenir Book" panose="02000503020000020003" pitchFamily="2" charset="0"/>
              </a:rPr>
              <a:t>0.1177947</a:t>
            </a:r>
            <a:endParaRPr lang="en-CN" dirty="0">
              <a:latin typeface="Avenir Book" panose="02000503020000020003" pitchFamily="2" charset="0"/>
            </a:endParaRPr>
          </a:p>
          <a:p>
            <a:r>
              <a:rPr lang="en-CN" dirty="0">
                <a:latin typeface="Avenir Book" panose="02000503020000020003" pitchFamily="2" charset="0"/>
              </a:rPr>
              <a:t>{3: 8, 21: 7, 16: 8, 6: 5, 41: 7, 28: 10, 23: 8, 35: 26, 15: 8, 33: 4, 22: 7, 30: 6, 4: 5, 14: 9, 26: 5, 27: 4, 9: 5, 24: 4}</a:t>
            </a:r>
          </a:p>
          <a:p>
            <a:r>
              <a:rPr lang="en-CN" dirty="0">
                <a:latin typeface="Avenir Book" panose="02000503020000020003" pitchFamily="2" charset="0"/>
              </a:rPr>
              <a:t>18, entriopy = 2.8446</a:t>
            </a:r>
          </a:p>
        </p:txBody>
      </p:sp>
    </p:spTree>
    <p:extLst>
      <p:ext uri="{BB962C8B-B14F-4D97-AF65-F5344CB8AC3E}">
        <p14:creationId xmlns:p14="http://schemas.microsoft.com/office/powerpoint/2010/main" val="44603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FCB39765-D327-9145-9FD9-2C834C9A42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8289845"/>
                  </p:ext>
                </p:extLst>
              </p:nvPr>
            </p:nvGraphicFramePr>
            <p:xfrm>
              <a:off x="1030546" y="729673"/>
              <a:ext cx="426854" cy="28698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6854" cy="2869889"/>
                    </a:xfrm>
                    <a:prstGeom prst="rect">
                      <a:avLst/>
                    </a:prstGeom>
                  </am3d:spPr>
                  <am3d:camera>
                    <am3d:pos x="0" y="0" z="47551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0555" d="1000000"/>
                    <am3d:preTrans dx="0" dy="24999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354464" ay="-4725600" az="23219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96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FCB39765-D327-9145-9FD9-2C834C9A42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546" y="729673"/>
                <a:ext cx="426854" cy="2869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B5A3499-41C4-6F45-98FF-71AEF9964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1235180"/>
                  </p:ext>
                </p:extLst>
              </p:nvPr>
            </p:nvGraphicFramePr>
            <p:xfrm>
              <a:off x="2207359" y="1011361"/>
              <a:ext cx="1025215" cy="27386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25215" cy="2738604"/>
                    </a:xfrm>
                    <a:prstGeom prst="rect">
                      <a:avLst/>
                    </a:prstGeom>
                  </am3d:spPr>
                  <am3d:camera>
                    <am3d:pos x="0" y="0" z="505544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7273" d="1000000"/>
                    <am3d:preTrans dx="-36545462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74996" ay="11" az="-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78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B5A3499-41C4-6F45-98FF-71AEF9964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7359" y="1011361"/>
                <a:ext cx="1025215" cy="2738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51D5E0B-631A-6C4E-8E09-4373428D22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951483"/>
                  </p:ext>
                </p:extLst>
              </p:nvPr>
            </p:nvGraphicFramePr>
            <p:xfrm>
              <a:off x="3425537" y="1011361"/>
              <a:ext cx="1470390" cy="24325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70390" cy="2432581"/>
                    </a:xfrm>
                    <a:prstGeom prst="rect">
                      <a:avLst/>
                    </a:prstGeom>
                  </am3d:spPr>
                  <am3d:camera>
                    <am3d:pos x="0" y="0" z="559958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4580" d="1000000"/>
                    <am3d:preTrans dx="-402235" dy="0" dz="402236"/>
                    <am3d:scale>
                      <am3d:sx n="1000000" d="1000000"/>
                      <am3d:sy n="1000000" d="1000000"/>
                      <am3d:sz n="1000000" d="1000000"/>
                    </am3d:scale>
                    <am3d:rot ax="-494070" ay="1834365" az="-25259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93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51D5E0B-631A-6C4E-8E09-4373428D22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5537" y="1011361"/>
                <a:ext cx="1470390" cy="2432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8B64E2B9-FF88-B548-B8C9-A6652C16C7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8124242"/>
                  </p:ext>
                </p:extLst>
              </p:nvPr>
            </p:nvGraphicFramePr>
            <p:xfrm>
              <a:off x="5958627" y="962860"/>
              <a:ext cx="1236283" cy="274270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36283" cy="2742702"/>
                    </a:xfrm>
                    <a:prstGeom prst="rect">
                      <a:avLst/>
                    </a:prstGeom>
                  </am3d:spPr>
                  <am3d:camera>
                    <am3d:pos x="0" y="0" z="576074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99999" d="1000000"/>
                    <am3d:preTrans dx="-5519999" dy="0" dz="239999"/>
                    <am3d:scale>
                      <am3d:sx n="1000000" d="1000000"/>
                      <am3d:sy n="1000000" d="1000000"/>
                      <am3d:sz n="1000000" d="1000000"/>
                    </am3d:scale>
                    <am3d:rot ax="503349" ay="395751" az="5822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106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8B64E2B9-FF88-B548-B8C9-A6652C16C7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58627" y="962860"/>
                <a:ext cx="1236283" cy="2742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A3147DC-A7C6-1B4D-823B-DBAF5F2D15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4315586"/>
                  </p:ext>
                </p:extLst>
              </p:nvPr>
            </p:nvGraphicFramePr>
            <p:xfrm>
              <a:off x="7551567" y="1508288"/>
              <a:ext cx="1238023" cy="174475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238023" cy="1744750"/>
                    </a:xfrm>
                    <a:prstGeom prst="rect">
                      <a:avLst/>
                    </a:prstGeom>
                  </am3d:spPr>
                  <am3d:camera>
                    <am3d:pos x="0" y="0" z="747256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45161" d="1000000"/>
                    <am3d:preTrans dx="0" dy="2322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619" ay="374835" az="-1095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4587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A3147DC-A7C6-1B4D-823B-DBAF5F2D15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51567" y="1508288"/>
                <a:ext cx="1238023" cy="1744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DE3D53A3-ED8B-FE49-B481-E41104D23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596308"/>
                  </p:ext>
                </p:extLst>
              </p:nvPr>
            </p:nvGraphicFramePr>
            <p:xfrm>
              <a:off x="9083702" y="1403355"/>
              <a:ext cx="1546212" cy="149243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546212" cy="1492430"/>
                    </a:xfrm>
                    <a:prstGeom prst="rect">
                      <a:avLst/>
                    </a:prstGeom>
                  </am3d:spPr>
                  <am3d:camera>
                    <am3d:pos x="0" y="0" z="585026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1406" d="1000000"/>
                    <am3d:preTrans dx="994974" dy="452262" dz="-2170853"/>
                    <am3d:scale>
                      <am3d:sx n="1000000" d="1000000"/>
                      <am3d:sy n="1000000" d="1000000"/>
                      <am3d:sz n="1000000" d="1000000"/>
                    </am3d:scale>
                    <am3d:rot ax="2075858" ay="1615121" az="1040567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137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DE3D53A3-ED8B-FE49-B481-E41104D23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83702" y="1403355"/>
                <a:ext cx="1546212" cy="1492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ABBCEE65-DEAB-1A45-A092-B0286683FB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2307408"/>
                  </p:ext>
                </p:extLst>
              </p:nvPr>
            </p:nvGraphicFramePr>
            <p:xfrm>
              <a:off x="10573635" y="1313445"/>
              <a:ext cx="1546212" cy="182841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546212" cy="1828411"/>
                    </a:xfrm>
                    <a:prstGeom prst="rect">
                      <a:avLst/>
                    </a:prstGeom>
                  </am3d:spPr>
                  <am3d:camera>
                    <am3d:pos x="0" y="0" z="772406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4203" d="1000000"/>
                    <am3d:preTrans dx="0" dy="0" dz="114649"/>
                    <am3d:scale>
                      <am3d:sx n="1000000" d="1000000"/>
                      <am3d:sy n="1000000" d="1000000"/>
                      <am3d:sz n="1000000" d="1000000"/>
                    </am3d:scale>
                    <am3d:rot ax="3557058" ay="-2889053" az="-308547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510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ABBCEE65-DEAB-1A45-A092-B0286683FB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73635" y="1313445"/>
                <a:ext cx="1546212" cy="182841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AAFBF48-58DC-1044-8A2C-9DA61F164F19}"/>
              </a:ext>
            </a:extLst>
          </p:cNvPr>
          <p:cNvSpPr txBox="1"/>
          <p:nvPr/>
        </p:nvSpPr>
        <p:spPr>
          <a:xfrm>
            <a:off x="1243973" y="23524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v2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68BD8-8666-B64B-9175-1CA1F9EFECB7}"/>
              </a:ext>
            </a:extLst>
          </p:cNvPr>
          <p:cNvSpPr txBox="1"/>
          <p:nvPr/>
        </p:nvSpPr>
        <p:spPr>
          <a:xfrm>
            <a:off x="8571382" y="37021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All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Parts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339A0-B008-A149-88F1-524A88F4D4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8667" y="3055597"/>
            <a:ext cx="1236283" cy="2235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AA995F-A4DE-6D4C-9C37-789F185DEB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4253" y="3253038"/>
            <a:ext cx="1973108" cy="1691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A96549-AA83-DD40-A37A-B927F7EE703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7491" y="5144105"/>
            <a:ext cx="1583541" cy="1544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981A51-D26C-0747-B558-EC6A61BAAB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01726" y="5104085"/>
            <a:ext cx="2096173" cy="158705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513DB3-8DEF-4E4C-89A3-1F443FEF54CB}"/>
              </a:ext>
            </a:extLst>
          </p:cNvPr>
          <p:cNvCxnSpPr/>
          <p:nvPr/>
        </p:nvCxnSpPr>
        <p:spPr>
          <a:xfrm>
            <a:off x="5652654" y="64655"/>
            <a:ext cx="0" cy="662436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718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E5BF80-BDF7-B94D-BBCF-15DE6827CE8B}"/>
              </a:ext>
            </a:extLst>
          </p:cNvPr>
          <p:cNvSpPr txBox="1"/>
          <p:nvPr/>
        </p:nvSpPr>
        <p:spPr>
          <a:xfrm>
            <a:off x="279810" y="211101"/>
            <a:ext cx="3999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full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fine-tuning + random scaling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C76FDADA-9FA9-A445-B1CD-D55E36C050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904102"/>
                  </p:ext>
                </p:extLst>
              </p:nvPr>
            </p:nvGraphicFramePr>
            <p:xfrm>
              <a:off x="3962367" y="3572871"/>
              <a:ext cx="633693" cy="21167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3693" cy="2116792"/>
                    </a:xfrm>
                    <a:prstGeom prst="rect">
                      <a:avLst/>
                    </a:prstGeom>
                  </am3d:spPr>
                  <am3d:camera>
                    <am3d:pos x="0" y="0" z="49350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5081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135936" ay="5015706" az="-71450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35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C76FDADA-9FA9-A445-B1CD-D55E36C050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2367" y="3572871"/>
                <a:ext cx="633693" cy="2116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323992C-299B-4243-98A6-2B37B19EF1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508785"/>
                  </p:ext>
                </p:extLst>
              </p:nvPr>
            </p:nvGraphicFramePr>
            <p:xfrm>
              <a:off x="828661" y="1189302"/>
              <a:ext cx="785327" cy="20118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85327" cy="2011833"/>
                    </a:xfrm>
                    <a:prstGeom prst="rect">
                      <a:avLst/>
                    </a:prstGeom>
                  </am3d:spPr>
                  <am3d:camera>
                    <am3d:pos x="0" y="0" z="509003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142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87527" ay="-516860" az="-927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33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323992C-299B-4243-98A6-2B37B19EF1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661" y="1189302"/>
                <a:ext cx="785327" cy="2011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B66DA354-D5BD-0E48-BD4D-3832A755A2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0835109"/>
                  </p:ext>
                </p:extLst>
              </p:nvPr>
            </p:nvGraphicFramePr>
            <p:xfrm>
              <a:off x="7071034" y="1192887"/>
              <a:ext cx="646127" cy="183072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6127" cy="1830720"/>
                    </a:xfrm>
                    <a:prstGeom prst="rect">
                      <a:avLst/>
                    </a:prstGeom>
                  </am3d:spPr>
                  <am3d:camera>
                    <am3d:pos x="0" y="0" z="513475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658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54426" ay="4747516" az="626940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38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B66DA354-D5BD-0E48-BD4D-3832A755A2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1034" y="1192887"/>
                <a:ext cx="646127" cy="18307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4E2825C-4553-2E47-A716-F44D6FD00FA8}"/>
              </a:ext>
            </a:extLst>
          </p:cNvPr>
          <p:cNvSpPr txBox="1"/>
          <p:nvPr/>
        </p:nvSpPr>
        <p:spPr>
          <a:xfrm>
            <a:off x="6761091" y="211101"/>
            <a:ext cx="399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Train from scratch + random scaling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98A6ACA-1A6C-BD40-A1C2-BCCF1E0596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4810795"/>
                  </p:ext>
                </p:extLst>
              </p:nvPr>
            </p:nvGraphicFramePr>
            <p:xfrm>
              <a:off x="5091837" y="3764560"/>
              <a:ext cx="810281" cy="199721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810281" cy="1997210"/>
                    </a:xfrm>
                    <a:prstGeom prst="rect">
                      <a:avLst/>
                    </a:prstGeom>
                  </am3d:spPr>
                  <am3d:camera>
                    <am3d:pos x="0" y="0" z="51713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913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12854" ay="-329630" az="-1071048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71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98A6ACA-1A6C-BD40-A1C2-BCCF1E0596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1837" y="3764560"/>
                <a:ext cx="810281" cy="1997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C718D20F-F887-D54D-8CC3-AD21B716CB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8138190"/>
                  </p:ext>
                </p:extLst>
              </p:nvPr>
            </p:nvGraphicFramePr>
            <p:xfrm>
              <a:off x="8384391" y="1033885"/>
              <a:ext cx="356648" cy="210334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56648" cy="2103347"/>
                    </a:xfrm>
                    <a:prstGeom prst="rect">
                      <a:avLst/>
                    </a:prstGeom>
                  </am3d:spPr>
                  <am3d:camera>
                    <am3d:pos x="0" y="0" z="47870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3718" d="1000000"/>
                    <am3d:preTrans dx="74380" dy="0" dz="-148760"/>
                    <am3d:scale>
                      <am3d:sx n="1000000" d="1000000"/>
                      <am3d:sy n="1000000" d="1000000"/>
                      <am3d:sz n="1000000" d="1000000"/>
                    </am3d:scale>
                    <am3d:rot ax="-723566" ay="47320" az="-1012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1412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C718D20F-F887-D54D-8CC3-AD21B716CB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4391" y="1033885"/>
                <a:ext cx="356648" cy="210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2A70A15C-C6CA-8947-8E42-C9CBEF3A6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3764614"/>
                  </p:ext>
                </p:extLst>
              </p:nvPr>
            </p:nvGraphicFramePr>
            <p:xfrm>
              <a:off x="9309803" y="1189302"/>
              <a:ext cx="545206" cy="21487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45206" cy="2148723"/>
                    </a:xfrm>
                    <a:prstGeom prst="rect">
                      <a:avLst/>
                    </a:prstGeom>
                  </am3d:spPr>
                  <am3d:camera>
                    <am3d:pos x="0" y="0" z="48014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249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161054" ay="47112" az="-20905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738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2A70A15C-C6CA-8947-8E42-C9CBEF3A6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09803" y="1189302"/>
                <a:ext cx="545206" cy="2148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BAF1F37F-620E-7F43-8E5E-9C9938C66D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3872338"/>
                  </p:ext>
                </p:extLst>
              </p:nvPr>
            </p:nvGraphicFramePr>
            <p:xfrm>
              <a:off x="663218" y="3527490"/>
              <a:ext cx="1319458" cy="2207555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319458" cy="2207555"/>
                    </a:xfrm>
                    <a:prstGeom prst="rect">
                      <a:avLst/>
                    </a:prstGeom>
                  </am3d:spPr>
                  <am3d:camera>
                    <am3d:pos x="0" y="0" z="628278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6382" d="1000000"/>
                    <am3d:preTrans dx="-191489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55961" ay="720616" az="15980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512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BAF1F37F-620E-7F43-8E5E-9C9938C66D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3218" y="3527490"/>
                <a:ext cx="1319458" cy="2207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C1691DB-A65D-2E43-B2A0-24A96F7E1A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9247044"/>
                  </p:ext>
                </p:extLst>
              </p:nvPr>
            </p:nvGraphicFramePr>
            <p:xfrm>
              <a:off x="10423773" y="1249396"/>
              <a:ext cx="836113" cy="1805778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836113" cy="1805778"/>
                    </a:xfrm>
                    <a:prstGeom prst="rect">
                      <a:avLst/>
                    </a:prstGeom>
                  </am3d:spPr>
                  <am3d:camera>
                    <am3d:pos x="0" y="0" z="558032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0555" d="1000000"/>
                    <am3d:preTrans dx="0" dy="0" dz="29166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94155" ay="-157541" az="8920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957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C1691DB-A65D-2E43-B2A0-24A96F7E1A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23773" y="1249396"/>
                <a:ext cx="836113" cy="1805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66569C7C-80D9-D94A-8256-DE5CD8AE53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0417635"/>
                  </p:ext>
                </p:extLst>
              </p:nvPr>
            </p:nvGraphicFramePr>
            <p:xfrm>
              <a:off x="10494480" y="4510414"/>
              <a:ext cx="1353164" cy="2127656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353164" cy="2127656"/>
                    </a:xfrm>
                    <a:prstGeom prst="rect">
                      <a:avLst/>
                    </a:prstGeom>
                  </am3d:spPr>
                  <am3d:camera>
                    <am3d:pos x="0" y="0" z="623098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8124" d="1000000"/>
                    <am3d:preTrans dx="93749" dy="93749" dz="93749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5420" ay="4109" az="59543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5925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66569C7C-80D9-D94A-8256-DE5CD8AE5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94480" y="4510414"/>
                <a:ext cx="1353164" cy="2127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4E609F7B-E3FB-E240-935A-F14A6EDEC2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0503161"/>
                  </p:ext>
                </p:extLst>
              </p:nvPr>
            </p:nvGraphicFramePr>
            <p:xfrm>
              <a:off x="9285810" y="4336324"/>
              <a:ext cx="1026075" cy="2363003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026075" cy="2363003"/>
                    </a:xfrm>
                    <a:prstGeom prst="rect">
                      <a:avLst/>
                    </a:prstGeom>
                  </am3d:spPr>
                  <am3d:camera>
                    <am3d:pos x="0" y="0" z="574456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5961" d="1000000"/>
                    <am3d:preTrans dx="86537" dy="86538" dz="8653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38398" ay="25210" az="1928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5925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4E609F7B-E3FB-E240-935A-F14A6EDEC2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85810" y="4336324"/>
                <a:ext cx="1026075" cy="2363003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B6EAD61-7727-9744-B472-EC7B442C8C79}"/>
              </a:ext>
            </a:extLst>
          </p:cNvPr>
          <p:cNvSpPr/>
          <p:nvPr/>
        </p:nvSpPr>
        <p:spPr>
          <a:xfrm>
            <a:off x="9011278" y="4829947"/>
            <a:ext cx="1209936" cy="17780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B7A286-0C32-7148-9B21-30A1C729C6AD}"/>
              </a:ext>
            </a:extLst>
          </p:cNvPr>
          <p:cNvSpPr txBox="1"/>
          <p:nvPr/>
        </p:nvSpPr>
        <p:spPr>
          <a:xfrm>
            <a:off x="8532593" y="3802827"/>
            <a:ext cx="2532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Missing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faces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due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mesh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simplification…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B89AC860-72FC-D14D-BB83-80323B2842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0515398"/>
                  </p:ext>
                </p:extLst>
              </p:nvPr>
            </p:nvGraphicFramePr>
            <p:xfrm>
              <a:off x="2330775" y="3455884"/>
              <a:ext cx="1072980" cy="2279161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072980" cy="2279161"/>
                    </a:xfrm>
                    <a:prstGeom prst="rect">
                      <a:avLst/>
                    </a:prstGeom>
                  </am3d:spPr>
                  <am3d:camera>
                    <am3d:pos x="0" y="0" z="529880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8420" d="1000000"/>
                    <am3d:preTrans dx="157894" dy="0" dz="-78947"/>
                    <am3d:scale>
                      <am3d:sx n="1000000" d="1000000"/>
                      <am3d:sy n="1000000" d="1000000"/>
                      <am3d:sz n="1000000" d="1000000"/>
                    </am3d:scale>
                    <am3d:rot ax="-9939522" ay="4990737" az="-9945345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2559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B89AC860-72FC-D14D-BB83-80323B2842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0775" y="3455884"/>
                <a:ext cx="1072980" cy="22791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293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644449-CCC6-B54C-AFEB-913335A581F4}"/>
              </a:ext>
            </a:extLst>
          </p:cNvPr>
          <p:cNvSpPr txBox="1"/>
          <p:nvPr/>
        </p:nvSpPr>
        <p:spPr>
          <a:xfrm>
            <a:off x="357389" y="491475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b="0" i="0" dirty="0">
                <a:effectLst/>
                <a:latin typeface="Avenir Book" panose="02000503020000020003" pitchFamily="2" charset="0"/>
              </a:rPr>
              <a:t>Prompt </a:t>
            </a:r>
            <a:r>
              <a:rPr lang="en-CN" dirty="0">
                <a:latin typeface="Avenir Book" panose="02000503020000020003" pitchFamily="2" charset="0"/>
              </a:rPr>
              <a:t>finetuning, Avg dist:</a:t>
            </a:r>
            <a:r>
              <a:rPr lang="en-CN" b="0" i="0" dirty="0">
                <a:effectLst/>
                <a:latin typeface="Avenir Book" panose="02000503020000020003" pitchFamily="2" charset="0"/>
              </a:rPr>
              <a:t> 0.002953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6801B-4257-7247-B1C9-26E6CB3F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88" y="1121039"/>
            <a:ext cx="1203764" cy="3148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AC18D1-7CEA-2343-8D8D-F174995A5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87" y="1121038"/>
            <a:ext cx="1368829" cy="3148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AE9988-FF9B-D34E-9DB3-FBD39564A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08" y="1121037"/>
            <a:ext cx="1243488" cy="3148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F2E167-EFEF-394F-9643-F6380A7E7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248" y="1121037"/>
            <a:ext cx="1304574" cy="31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4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7D6CDD-D70D-584E-B6A7-F4C9FC36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26" y="606187"/>
            <a:ext cx="1466488" cy="3130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051BE-C6C7-CD44-813C-CCC69C4C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3" y="580433"/>
            <a:ext cx="1101296" cy="3130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2C0E4-D43B-1848-AEE3-C9F8D2DC3884}"/>
              </a:ext>
            </a:extLst>
          </p:cNvPr>
          <p:cNvSpPr txBox="1"/>
          <p:nvPr/>
        </p:nvSpPr>
        <p:spPr>
          <a:xfrm>
            <a:off x="279810" y="211101"/>
            <a:ext cx="641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Coarse-to-fine (Conditional Generation)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Zero-shot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74C1DB-104C-564A-8181-2723639D1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64" y="633573"/>
            <a:ext cx="1858889" cy="3189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BAE919-9A98-E44B-9D0F-DD30E5BA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13" y="595585"/>
            <a:ext cx="1222650" cy="3189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96BAE4-CEE7-5A48-8BF2-73E1338FC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8174" y="970868"/>
            <a:ext cx="975563" cy="2766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04CD6E-08F1-5B49-B7E0-24DBD85A4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254" y="1115985"/>
            <a:ext cx="1222650" cy="2356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090B11-76BB-C24C-8B83-C913D852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105" y="1322686"/>
            <a:ext cx="1946202" cy="1842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7B2E4B-422F-074D-AA53-831A757F2B4E}"/>
              </a:ext>
            </a:extLst>
          </p:cNvPr>
          <p:cNvSpPr txBox="1"/>
          <p:nvPr/>
        </p:nvSpPr>
        <p:spPr>
          <a:xfrm>
            <a:off x="279810" y="3870744"/>
            <a:ext cx="641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Coarse-to-fine (Conditional Generation)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Full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Fine-tune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9DB8D386-B9D9-2D4E-8D90-7CCE58A1BF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0990133"/>
                  </p:ext>
                </p:extLst>
              </p:nvPr>
            </p:nvGraphicFramePr>
            <p:xfrm>
              <a:off x="2430806" y="4325920"/>
              <a:ext cx="569508" cy="219686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69508" cy="2196863"/>
                    </a:xfrm>
                    <a:prstGeom prst="rect">
                      <a:avLst/>
                    </a:prstGeom>
                  </am3d:spPr>
                  <am3d:camera>
                    <am3d:pos x="0" y="0" z="48615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658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793063" ay="-4939739" az="277763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3478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9DB8D386-B9D9-2D4E-8D90-7CCE58A1BF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30806" y="4325920"/>
                <a:ext cx="569508" cy="2196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35FF8DE-F0F0-CB43-9656-48323AE7B4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711755"/>
                  </p:ext>
                </p:extLst>
              </p:nvPr>
            </p:nvGraphicFramePr>
            <p:xfrm>
              <a:off x="1396072" y="4386563"/>
              <a:ext cx="559297" cy="21362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59297" cy="2136220"/>
                    </a:xfrm>
                    <a:prstGeom prst="rect">
                      <a:avLst/>
                    </a:prstGeom>
                  </am3d:spPr>
                  <am3d:camera>
                    <am3d:pos x="0" y="0" z="486485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9949" d="1000000"/>
                    <am3d:preTrans dx="-13449216" dy="-21038" dz="-98865"/>
                    <am3d:scale>
                      <am3d:sx n="1000000" d="1000000"/>
                      <am3d:sy n="1000000" d="1000000"/>
                      <am3d:sz n="1000000" d="1000000"/>
                    </am3d:scale>
                    <am3d:rot ax="-9626010" ay="-5246697" az="962708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348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35FF8DE-F0F0-CB43-9656-48323AE7B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6072" y="4386563"/>
                <a:ext cx="559297" cy="21362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8953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18CBF4-8EF1-4941-8F3A-C40CDC70B4CD}"/>
              </a:ext>
            </a:extLst>
          </p:cNvPr>
          <p:cNvSpPr txBox="1"/>
          <p:nvPr/>
        </p:nvSpPr>
        <p:spPr>
          <a:xfrm>
            <a:off x="408599" y="264660"/>
            <a:ext cx="641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Coarse-to-fine (Conditional Generation)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Fine-tune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D3DD5-8501-C042-B93F-2267C352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52" y="811369"/>
            <a:ext cx="868781" cy="2350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DAAB06-D66E-B743-9F3D-30FA9EA4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67" y="811369"/>
            <a:ext cx="868390" cy="2350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1533BA-0D79-1746-98C1-367515941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60" y="953036"/>
            <a:ext cx="823181" cy="2002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6093D7-31A0-9840-A684-7F55CE267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182" y="953036"/>
            <a:ext cx="608684" cy="2002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4021C-ADA7-2E49-B60E-39D6F365B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320" y="1044489"/>
            <a:ext cx="576603" cy="17424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9A2472-B8E1-7743-8B4F-A920995B7980}"/>
              </a:ext>
            </a:extLst>
          </p:cNvPr>
          <p:cNvCxnSpPr/>
          <p:nvPr/>
        </p:nvCxnSpPr>
        <p:spPr>
          <a:xfrm>
            <a:off x="5432441" y="1915730"/>
            <a:ext cx="437882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8DCCE8-E2F9-7B4C-8532-2FE8C10F8F27}"/>
              </a:ext>
            </a:extLst>
          </p:cNvPr>
          <p:cNvSpPr txBox="1"/>
          <p:nvPr/>
        </p:nvSpPr>
        <p:spPr>
          <a:xfrm>
            <a:off x="5435903" y="2768179"/>
            <a:ext cx="1639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venir Book" panose="02000503020000020003" pitchFamily="2" charset="0"/>
              </a:rPr>
              <a:t>Closet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shape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14073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812096-29CA-FA4B-8E8B-282A94A73670}"/>
              </a:ext>
            </a:extLst>
          </p:cNvPr>
          <p:cNvSpPr txBox="1"/>
          <p:nvPr/>
        </p:nvSpPr>
        <p:spPr>
          <a:xfrm>
            <a:off x="408599" y="264660"/>
            <a:ext cx="641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Coarse pre-training 0.2 faces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199A0D-DD31-D040-8783-AE61276E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19" y="1909511"/>
            <a:ext cx="3230503" cy="1229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10E80C-38EB-3C4C-9220-8F93C2C3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99" y="1200110"/>
            <a:ext cx="2291911" cy="26484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CE0FD2-9574-9F4E-809C-474327A53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831" y="1361629"/>
            <a:ext cx="1507219" cy="24869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BB0184-26F9-D149-9425-74EF51AC8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959" y="1800247"/>
            <a:ext cx="2173892" cy="1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3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101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06A500-2B18-3841-9595-053E0F97C05A}"/>
              </a:ext>
            </a:extLst>
          </p:cNvPr>
          <p:cNvSpPr txBox="1"/>
          <p:nvPr/>
        </p:nvSpPr>
        <p:spPr>
          <a:xfrm>
            <a:off x="408599" y="264660"/>
            <a:ext cx="641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Pre-training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context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DCB05-0179-F049-8A61-E19378EA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922" y="1247727"/>
            <a:ext cx="1595907" cy="2659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6ABB6-0D88-474D-A813-F401BFC3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22" y="867750"/>
            <a:ext cx="1709900" cy="341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3F3C3-142C-AB45-B76A-D3EF947F4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18139" y="2147731"/>
            <a:ext cx="2507279" cy="1261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CB6A4A-10E8-9247-9E15-5EB50FA87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13" y="1525062"/>
            <a:ext cx="1595907" cy="2343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5852C0-EEC0-0B4B-9676-36F640959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7519" y="1267997"/>
            <a:ext cx="1954498" cy="28577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B7EBEE-8EF7-AB4C-BB43-422687DF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983" y="1405366"/>
            <a:ext cx="2016332" cy="25455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833464-8689-7F44-9404-88A01C8DE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9102" y="4521307"/>
            <a:ext cx="1451705" cy="20886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F46E25-7F90-5646-A143-9233867B32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761" y="4464876"/>
            <a:ext cx="1412706" cy="2088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DED578-8E77-784A-931F-1691B77131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9003" y="4032342"/>
            <a:ext cx="733895" cy="2336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71A85-AA35-B244-B3BA-62CD414B8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9179" y="4032342"/>
            <a:ext cx="598886" cy="23366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756E5-5E4B-0746-A41D-4EF626CEFB5B}"/>
              </a:ext>
            </a:extLst>
          </p:cNvPr>
          <p:cNvSpPr txBox="1"/>
          <p:nvPr/>
        </p:nvSpPr>
        <p:spPr>
          <a:xfrm>
            <a:off x="8070121" y="631661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WS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750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679F41-5516-D243-B27A-634EEE153B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9515" y="4473386"/>
            <a:ext cx="1127898" cy="20277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88D8AB-0AB1-B147-89A2-4EF1FCFC6FC8}"/>
              </a:ext>
            </a:extLst>
          </p:cNvPr>
          <p:cNvSpPr txBox="1"/>
          <p:nvPr/>
        </p:nvSpPr>
        <p:spPr>
          <a:xfrm>
            <a:off x="4569649" y="642531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WS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405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6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49B95-636F-B848-B21B-6996D61FAB7B}"/>
              </a:ext>
            </a:extLst>
          </p:cNvPr>
          <p:cNvSpPr txBox="1"/>
          <p:nvPr/>
        </p:nvSpPr>
        <p:spPr>
          <a:xfrm>
            <a:off x="408599" y="264660"/>
            <a:ext cx="641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Pre-training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(only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eyeglasses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frames)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C941B96-7DAE-BC4C-AC00-F7E243065D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3277349"/>
                  </p:ext>
                </p:extLst>
              </p:nvPr>
            </p:nvGraphicFramePr>
            <p:xfrm>
              <a:off x="783162" y="1023080"/>
              <a:ext cx="586166" cy="24059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6166" cy="2405920"/>
                    </a:xfrm>
                    <a:prstGeom prst="rect">
                      <a:avLst/>
                    </a:prstGeom>
                  </am3d:spPr>
                  <am3d:camera>
                    <am3d:pos x="0" y="0" z="484658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1640" d="1000000"/>
                    <am3d:preTrans dx="-21931845" dy="-15348" dz="233577"/>
                    <am3d:scale>
                      <am3d:sx n="1000000" d="1000000"/>
                      <am3d:sy n="1000000" d="1000000"/>
                      <am3d:sz n="1000000" d="1000000"/>
                    </am3d:scale>
                    <am3d:rot ax="2798216" ay="-4946812" az="-27832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347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C941B96-7DAE-BC4C-AC00-F7E243065D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162" y="1023080"/>
                <a:ext cx="586166" cy="24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8FBB65B-BF6F-954F-A23B-92096835F1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6256478"/>
                  </p:ext>
                </p:extLst>
              </p:nvPr>
            </p:nvGraphicFramePr>
            <p:xfrm>
              <a:off x="1877526" y="1023080"/>
              <a:ext cx="584142" cy="23971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4142" cy="2397186"/>
                    </a:xfrm>
                    <a:prstGeom prst="rect">
                      <a:avLst/>
                    </a:prstGeom>
                  </am3d:spPr>
                  <am3d:camera>
                    <am3d:pos x="0" y="0" z="484883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78057" ay="-4815759" az="-95942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347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8FBB65B-BF6F-954F-A23B-92096835F1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7526" y="1023080"/>
                <a:ext cx="584142" cy="239718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3665717-D863-7C43-A302-7BD8C9048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11" y="3707343"/>
            <a:ext cx="865467" cy="2138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D3CC88-3331-4845-9F57-8CC47C181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526" y="3717979"/>
            <a:ext cx="865467" cy="21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1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B6082E-9811-A94D-8B62-7EB6DED889AC}"/>
              </a:ext>
            </a:extLst>
          </p:cNvPr>
          <p:cNvSpPr txBox="1"/>
          <p:nvPr/>
        </p:nvSpPr>
        <p:spPr>
          <a:xfrm>
            <a:off x="410037" y="241581"/>
            <a:ext cx="686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Is finetuning a correct way to transfer knowledge from training parts to test parts? 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E7B73-5C85-C841-AE95-EB579C73F6D6}"/>
              </a:ext>
            </a:extLst>
          </p:cNvPr>
          <p:cNvSpPr txBox="1"/>
          <p:nvPr/>
        </p:nvSpPr>
        <p:spPr>
          <a:xfrm>
            <a:off x="751624" y="1087664"/>
            <a:ext cx="6861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Optimize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data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distribution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down-stream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task)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US" altLang="zh-CN" dirty="0">
              <a:latin typeface="Avenir Book" panose="02000503020000020003" pitchFamily="2" charset="0"/>
            </a:endParaRPr>
          </a:p>
          <a:p>
            <a:r>
              <a:rPr lang="en-US" altLang="zh-CN" dirty="0" err="1">
                <a:latin typeface="Avenir Book" panose="02000503020000020003" pitchFamily="2" charset="0"/>
              </a:rPr>
              <a:t>v.s</a:t>
            </a:r>
            <a:r>
              <a:rPr lang="en-US" altLang="zh-CN" dirty="0">
                <a:latin typeface="Avenir Book" panose="02000503020000020003" pitchFamily="2" charset="0"/>
              </a:rPr>
              <a:t>.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US" altLang="zh-CN" dirty="0">
              <a:latin typeface="Avenir Book" panose="02000503020000020003" pitchFamily="2" charset="0"/>
            </a:endParaRPr>
          </a:p>
          <a:p>
            <a:r>
              <a:rPr lang="en-US" altLang="zh-CN" dirty="0">
                <a:latin typeface="Avenir Book" panose="02000503020000020003" pitchFamily="2" charset="0"/>
              </a:rPr>
              <a:t>Learn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smooth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eyeglasses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shape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manifold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from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limited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eyeglasses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samples</a:t>
            </a:r>
            <a:endParaRPr lang="en-CN" altLang="zh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0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F9A44-73DD-644E-8CAA-F8AD0BD4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053" y="1133576"/>
            <a:ext cx="809400" cy="143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F63CE-721F-B64F-BBBC-9C52CBF03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772" y="3821395"/>
            <a:ext cx="791157" cy="1677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601B1-C8B6-9D43-A942-2D3B37F8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387" y="5913240"/>
            <a:ext cx="755749" cy="572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32E1F-B660-4B4F-949A-FAA888C68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844" y="1498814"/>
            <a:ext cx="784127" cy="598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CE0B1-2F5E-C541-B1CF-5524F5A7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544" y="1002389"/>
            <a:ext cx="549062" cy="1694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DE1F66-5247-974C-B490-24A6CD547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913" y="1017634"/>
            <a:ext cx="555718" cy="1572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FC3E84-358F-7845-82C2-14DD211CF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0938" y="1082269"/>
            <a:ext cx="479824" cy="1432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AD6C76-CC78-B648-B6DA-C5465BC3D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5163" y="0"/>
            <a:ext cx="450290" cy="1275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052032-D562-944E-A380-54C1E3149C53}"/>
              </a:ext>
            </a:extLst>
          </p:cNvPr>
          <p:cNvSpPr txBox="1"/>
          <p:nvPr/>
        </p:nvSpPr>
        <p:spPr>
          <a:xfrm>
            <a:off x="1797545" y="2788697"/>
            <a:ext cx="109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Frames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97331-58FC-5F47-9B59-1AFCC79A12A9}"/>
              </a:ext>
            </a:extLst>
          </p:cNvPr>
          <p:cNvSpPr txBox="1"/>
          <p:nvPr/>
        </p:nvSpPr>
        <p:spPr>
          <a:xfrm>
            <a:off x="3244599" y="2788697"/>
            <a:ext cx="109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Oven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A1B0BA-3146-5D4F-B1C1-71A3AA8DF0A9}"/>
              </a:ext>
            </a:extLst>
          </p:cNvPr>
          <p:cNvSpPr txBox="1"/>
          <p:nvPr/>
        </p:nvSpPr>
        <p:spPr>
          <a:xfrm>
            <a:off x="4194526" y="2650197"/>
            <a:ext cx="109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venir Book" panose="02000503020000020003" pitchFamily="2" charset="0"/>
              </a:rPr>
              <a:t>Water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bottle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ADCFF8-56FA-9744-BFB5-53A2A0B9D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625" y="4416604"/>
            <a:ext cx="1134063" cy="1403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DBC6CB-AE7D-244E-8B0E-7714C13EC3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3830" y="4223138"/>
            <a:ext cx="791161" cy="1790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1F4160-AF34-AE4A-8F44-DA67B7D13C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8084" y="4363893"/>
            <a:ext cx="573774" cy="14563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861E8D-96FB-E247-A63F-BAFD775C0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1190" y="4223138"/>
            <a:ext cx="791157" cy="17881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61A84A-CD0E-E146-94F6-5C579A48F5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5181" y="4267979"/>
            <a:ext cx="529415" cy="17720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BD7EEE-44B6-E643-A76B-56235B7FF2FE}"/>
              </a:ext>
            </a:extLst>
          </p:cNvPr>
          <p:cNvSpPr txBox="1"/>
          <p:nvPr/>
        </p:nvSpPr>
        <p:spPr>
          <a:xfrm>
            <a:off x="4431858" y="6011259"/>
            <a:ext cx="109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venir Book" panose="02000503020000020003" pitchFamily="2" charset="0"/>
              </a:rPr>
              <a:t>Water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bottle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6BFB75-758E-FC41-9182-96F1FE8B654B}"/>
              </a:ext>
            </a:extLst>
          </p:cNvPr>
          <p:cNvSpPr txBox="1"/>
          <p:nvPr/>
        </p:nvSpPr>
        <p:spPr>
          <a:xfrm>
            <a:off x="1769994" y="6199259"/>
            <a:ext cx="18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venir Book" panose="02000503020000020003" pitchFamily="2" charset="0"/>
              </a:rPr>
              <a:t>Frames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72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829103-469D-3F45-B4E2-4DB355BA339D}"/>
              </a:ext>
            </a:extLst>
          </p:cNvPr>
          <p:cNvSpPr txBox="1"/>
          <p:nvPr/>
        </p:nvSpPr>
        <p:spPr>
          <a:xfrm>
            <a:off x="297346" y="39226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AE2A55A1-112B-C34E-85CD-350AA6F962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9511730"/>
                  </p:ext>
                </p:extLst>
              </p:nvPr>
            </p:nvGraphicFramePr>
            <p:xfrm>
              <a:off x="1218538" y="929615"/>
              <a:ext cx="633023" cy="26156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3023" cy="2615682"/>
                    </a:xfrm>
                    <a:prstGeom prst="rect">
                      <a:avLst/>
                    </a:prstGeom>
                  </am3d:spPr>
                  <am3d:camera>
                    <am3d:pos x="0" y="0" z="491849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205212" ay="40139" az="-106317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0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AE2A55A1-112B-C34E-85CD-350AA6F962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8538" y="929615"/>
                <a:ext cx="633023" cy="2615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00EA4DE-2870-F645-A573-8ED6AE8239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8447571"/>
                  </p:ext>
                </p:extLst>
              </p:nvPr>
            </p:nvGraphicFramePr>
            <p:xfrm>
              <a:off x="3876147" y="1102977"/>
              <a:ext cx="456920" cy="26545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6920" cy="2654504"/>
                    </a:xfrm>
                    <a:prstGeom prst="rect">
                      <a:avLst/>
                    </a:prstGeom>
                  </am3d:spPr>
                  <am3d:camera>
                    <am3d:pos x="0" y="0" z="47659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4741" d="1000000"/>
                    <am3d:preTrans dx="625345" dy="-16819208" dz="-90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5944" ay="816786" az="5424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09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00EA4DE-2870-F645-A573-8ED6AE8239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6147" y="1102977"/>
                <a:ext cx="456920" cy="2654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7F442336-B0EE-1D4F-8F47-56CB89CAC8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7875831"/>
                  </p:ext>
                </p:extLst>
              </p:nvPr>
            </p:nvGraphicFramePr>
            <p:xfrm>
              <a:off x="6012872" y="1869747"/>
              <a:ext cx="2267263" cy="91543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67263" cy="915430"/>
                    </a:xfrm>
                    <a:prstGeom prst="rect">
                      <a:avLst/>
                    </a:prstGeom>
                  </am3d:spPr>
                  <am3d:camera>
                    <am3d:pos x="0" y="0" z="47659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4741" d="1000000"/>
                    <am3d:preTrans dx="625345" dy="16819228" dz="-596109"/>
                    <am3d:scale>
                      <am3d:sx n="1000000" d="1000000"/>
                      <am3d:sy n="1000000" d="1000000"/>
                      <am3d:sz n="1000000" d="1000000"/>
                    </am3d:scale>
                    <am3d:rot ax="4164755" ay="322956" az="84130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14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7F442336-B0EE-1D4F-8F47-56CB89CAC8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2872" y="1869747"/>
                <a:ext cx="2267263" cy="915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4745A24-01B7-FB4C-A1C5-E67ADD888E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5228941"/>
                  </p:ext>
                </p:extLst>
              </p:nvPr>
            </p:nvGraphicFramePr>
            <p:xfrm>
              <a:off x="9919852" y="1163818"/>
              <a:ext cx="2117400" cy="211740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17400" cy="2117400"/>
                    </a:xfrm>
                    <a:prstGeom prst="rect">
                      <a:avLst/>
                    </a:prstGeom>
                  </am3d:spPr>
                  <am3d:camera>
                    <am3d:pos x="0" y="0" z="691297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00155" d="1000000"/>
                    <am3d:preTrans dx="-35" dy="-4447690" dz="-331202808"/>
                    <am3d:scale>
                      <am3d:sx n="1000000" d="1000000"/>
                      <am3d:sy n="1000000" d="1000000"/>
                      <am3d:sz n="1000000" d="1000000"/>
                    </am3d:scale>
                    <am3d:rot ax="5241963" ay="-160183" az="-272134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5325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4745A24-01B7-FB4C-A1C5-E67ADD888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19852" y="1163818"/>
                <a:ext cx="2117400" cy="21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5B70856F-A371-FA49-BB32-D2D8711378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1425100"/>
                  </p:ext>
                </p:extLst>
              </p:nvPr>
            </p:nvGraphicFramePr>
            <p:xfrm>
              <a:off x="884542" y="3161240"/>
              <a:ext cx="202414" cy="245396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02414" cy="2453969"/>
                    </a:xfrm>
                    <a:prstGeom prst="rect">
                      <a:avLst/>
                    </a:prstGeom>
                  </am3d:spPr>
                  <am3d:camera>
                    <am3d:pos x="0" y="0" z="472627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4347" d="1000000"/>
                    <am3d:preTrans dx="0" dy="0" dz="978252"/>
                    <am3d:scale>
                      <am3d:sx n="1000000" d="1000000"/>
                      <am3d:sy n="1000000" d="1000000"/>
                      <am3d:sz n="1000000" d="1000000"/>
                    </am3d:scale>
                    <am3d:rot ax="5854715" ay="8425" az="-6339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02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5B70856F-A371-FA49-BB32-D2D8711378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542" y="3161240"/>
                <a:ext cx="202414" cy="2453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30F55B9C-7E5D-3E40-BD27-BDB969E8C9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3640570"/>
                  </p:ext>
                </p:extLst>
              </p:nvPr>
            </p:nvGraphicFramePr>
            <p:xfrm>
              <a:off x="3155239" y="3161241"/>
              <a:ext cx="245589" cy="342783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45589" cy="3427830"/>
                    </a:xfrm>
                    <a:prstGeom prst="rect">
                      <a:avLst/>
                    </a:prstGeom>
                  </am3d:spPr>
                  <am3d:camera>
                    <am3d:pos x="0" y="0" z="48682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2387" d="1000000"/>
                    <am3d:preTrans dx="42979" dy="3948195" dz="-184"/>
                    <am3d:scale>
                      <am3d:sx n="1000000" d="1000000"/>
                      <am3d:sy n="1000000" d="1000000"/>
                      <am3d:sz n="1000000" d="1000000"/>
                    </am3d:scale>
                    <am3d:rot ax="5415558" ay="708148" az="547561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646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30F55B9C-7E5D-3E40-BD27-BDB969E8C9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55239" y="3161241"/>
                <a:ext cx="245589" cy="342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7FAF4F70-534B-F34A-A59A-767B7B39DC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1818507"/>
                  </p:ext>
                </p:extLst>
              </p:nvPr>
            </p:nvGraphicFramePr>
            <p:xfrm>
              <a:off x="5588001" y="3750549"/>
              <a:ext cx="2430149" cy="127535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430149" cy="1275352"/>
                    </a:xfrm>
                    <a:prstGeom prst="rect">
                      <a:avLst/>
                    </a:prstGeom>
                  </am3d:spPr>
                  <am3d:camera>
                    <am3d:pos x="0" y="0" z="49939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1240" d="1000000"/>
                    <am3d:preTrans dx="-742327" dy="-2651544" dz="3349"/>
                    <am3d:scale>
                      <am3d:sx n="1000000" d="1000000"/>
                      <am3d:sy n="1000000" d="1000000"/>
                      <am3d:sz n="1000000" d="1000000"/>
                    </am3d:scale>
                    <am3d:rot ax="799843" ay="-1932415" az="-43188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7093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7FAF4F70-534B-F34A-A59A-767B7B39DC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8001" y="3750549"/>
                <a:ext cx="2430149" cy="1275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6648C8D1-3539-D341-8800-F90F3DD83C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6904340"/>
                  </p:ext>
                </p:extLst>
              </p:nvPr>
            </p:nvGraphicFramePr>
            <p:xfrm>
              <a:off x="8280135" y="3588328"/>
              <a:ext cx="2557194" cy="192972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2557194" cy="1929720"/>
                    </a:xfrm>
                    <a:prstGeom prst="rect">
                      <a:avLst/>
                    </a:prstGeom>
                  </am3d:spPr>
                  <am3d:camera>
                    <am3d:pos x="0" y="0" z="476895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1078" d="1000000"/>
                    <am3d:preTrans dx="19406" dy="0" dz="-1158063"/>
                    <am3d:scale>
                      <am3d:sx n="1000000" d="1000000"/>
                      <am3d:sy n="1000000" d="1000000"/>
                      <am3d:sz n="1000000" d="1000000"/>
                    </am3d:scale>
                    <am3d:rot ax="3896312" ay="1324359" az="2327148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953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6648C8D1-3539-D341-8800-F90F3DD83C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80135" y="3588328"/>
                <a:ext cx="2557194" cy="19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B1108698-AA89-3444-9808-44B2BAB0A7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3112702"/>
                  </p:ext>
                </p:extLst>
              </p:nvPr>
            </p:nvGraphicFramePr>
            <p:xfrm>
              <a:off x="10072638" y="2924518"/>
              <a:ext cx="1916830" cy="325733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916830" cy="3257338"/>
                    </a:xfrm>
                    <a:prstGeom prst="rect">
                      <a:avLst/>
                    </a:prstGeom>
                  </am3d:spPr>
                  <am3d:camera>
                    <am3d:pos x="0" y="0" z="482304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04474" d="1000000"/>
                    <am3d:preTrans dx="-9022206" dy="0" dz="-8127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6147" ay="-11751" az="3748719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36350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B1108698-AA89-3444-9808-44B2BAB0A7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72638" y="2924518"/>
                <a:ext cx="1916830" cy="3257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0971293A-B3FA-5C42-A39E-22A024235D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668447"/>
                  </p:ext>
                </p:extLst>
              </p:nvPr>
            </p:nvGraphicFramePr>
            <p:xfrm>
              <a:off x="3967344" y="5984590"/>
              <a:ext cx="3829700" cy="38284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3829700" cy="382844"/>
                    </a:xfrm>
                    <a:prstGeom prst="rect">
                      <a:avLst/>
                    </a:prstGeom>
                  </am3d:spPr>
                  <am3d:camera>
                    <am3d:pos x="0" y="0" z="47583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340" dz="1672628"/>
                    <am3d:scale>
                      <am3d:sx n="1000000" d="1000000"/>
                      <am3d:sy n="1000000" d="1000000"/>
                      <am3d:sz n="1000000" d="1000000"/>
                    </am3d:scale>
                    <am3d:rot ax="4625025" ay="5582" az="2437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3972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0971293A-B3FA-5C42-A39E-22A024235D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67344" y="5984590"/>
                <a:ext cx="3829700" cy="3828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7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4E0AF-69A1-FF4E-80D4-BBCBAB48CDF1}"/>
              </a:ext>
            </a:extLst>
          </p:cNvPr>
          <p:cNvSpPr txBox="1"/>
          <p:nvPr/>
        </p:nvSpPr>
        <p:spPr>
          <a:xfrm>
            <a:off x="410037" y="2415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Language Modeling (from cs231n)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F359F-FE04-1449-AC99-0F10BF4C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5" y="2003950"/>
            <a:ext cx="4184080" cy="2432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9ECC5D-7169-EC4D-81B0-00FA88D55EFE}"/>
              </a:ext>
            </a:extLst>
          </p:cNvPr>
          <p:cNvSpPr txBox="1"/>
          <p:nvPr/>
        </p:nvSpPr>
        <p:spPr>
          <a:xfrm>
            <a:off x="1079636" y="1497997"/>
            <a:ext cx="258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Training Time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53C29-EF42-9740-8D09-56426D07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92" y="932661"/>
            <a:ext cx="3854863" cy="2071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475B84-E255-194E-A5BD-990DD10CD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17" y="932661"/>
            <a:ext cx="3810275" cy="2051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73B298-09F8-6E45-B7B9-CD026AADD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799" y="3561467"/>
            <a:ext cx="3793370" cy="21905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199992-404F-5F45-8E31-E03B204F9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178" y="3366038"/>
            <a:ext cx="3252015" cy="2672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248724-E0CB-9B4D-A320-94A3E851DC48}"/>
              </a:ext>
            </a:extLst>
          </p:cNvPr>
          <p:cNvSpPr txBox="1"/>
          <p:nvPr/>
        </p:nvSpPr>
        <p:spPr>
          <a:xfrm>
            <a:off x="6542661" y="254016"/>
            <a:ext cx="428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Inference Time (Sample from the trained distribution)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99B0D-63AD-AB4F-AABD-BD7DDECF7CD2}"/>
              </a:ext>
            </a:extLst>
          </p:cNvPr>
          <p:cNvSpPr txBox="1"/>
          <p:nvPr/>
        </p:nvSpPr>
        <p:spPr>
          <a:xfrm>
            <a:off x="255807" y="4864680"/>
            <a:ext cx="4283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venir Book" panose="02000503020000020003" pitchFamily="2" charset="0"/>
              </a:rPr>
              <a:t>Not a ``big model’’, an RNN can perform well</a:t>
            </a:r>
          </a:p>
          <a:p>
            <a:pPr marL="285750" indent="-285750">
              <a:buFontTx/>
              <a:buChar char="-"/>
            </a:pPr>
            <a:r>
              <a:rPr lang="en-CN" dirty="0">
                <a:latin typeface="Avenir Book" panose="02000503020000020003" pitchFamily="2" charset="0"/>
              </a:rPr>
              <a:t>Not ``down-stream tasks’’, just inference from the trained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434779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09437E-4E87-C34D-A97C-3C45CBB1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50" y="968149"/>
            <a:ext cx="9164962" cy="4660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51217-8FC5-D846-9A47-52007C574724}"/>
              </a:ext>
            </a:extLst>
          </p:cNvPr>
          <p:cNvSpPr txBox="1"/>
          <p:nvPr/>
        </p:nvSpPr>
        <p:spPr>
          <a:xfrm>
            <a:off x="410037" y="2415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Language Modeling (from cs231n)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F8AE736-F757-AB49-9453-881979951747}"/>
              </a:ext>
            </a:extLst>
          </p:cNvPr>
          <p:cNvSpPr/>
          <p:nvPr/>
        </p:nvSpPr>
        <p:spPr>
          <a:xfrm>
            <a:off x="1355113" y="1899778"/>
            <a:ext cx="320634" cy="866899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2970E6E-1A35-1F4B-BA2E-B250A2AD2880}"/>
              </a:ext>
            </a:extLst>
          </p:cNvPr>
          <p:cNvSpPr/>
          <p:nvPr/>
        </p:nvSpPr>
        <p:spPr>
          <a:xfrm>
            <a:off x="1355112" y="3013090"/>
            <a:ext cx="343637" cy="2484912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689A4-7B4B-CF43-B196-36A11C8CE5BC}"/>
              </a:ext>
            </a:extLst>
          </p:cNvPr>
          <p:cNvSpPr txBox="1"/>
          <p:nvPr/>
        </p:nvSpPr>
        <p:spPr>
          <a:xfrm>
            <a:off x="124376" y="2120346"/>
            <a:ext cx="15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Input (Conditions)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26EE3-4EE9-494F-AD3F-875985F97BC9}"/>
              </a:ext>
            </a:extLst>
          </p:cNvPr>
          <p:cNvSpPr txBox="1"/>
          <p:nvPr/>
        </p:nvSpPr>
        <p:spPr>
          <a:xfrm>
            <a:off x="124375" y="4045689"/>
            <a:ext cx="15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Generated Samples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8A72A-63C1-E54A-9E08-116800E62EBA}"/>
              </a:ext>
            </a:extLst>
          </p:cNvPr>
          <p:cNvSpPr txBox="1"/>
          <p:nvPr/>
        </p:nvSpPr>
        <p:spPr>
          <a:xfrm>
            <a:off x="410037" y="5765026"/>
            <a:ext cx="1017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N" dirty="0">
                <a:latin typeface="Avenir Book" panose="02000503020000020003" pitchFamily="2" charset="0"/>
              </a:rPr>
              <a:t>A conditional generation (not a down stream task);  “</a:t>
            </a:r>
            <a:r>
              <a:rPr lang="en-US" dirty="0">
                <a:latin typeface="Avenir Book" panose="02000503020000020003" pitchFamily="2" charset="0"/>
              </a:rPr>
              <a:t>in response to the model being primed with an arbitrary input.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The model is chameleon-like—it adapts to the style and content of the conditioning text.</a:t>
            </a:r>
            <a:r>
              <a:rPr lang="en-CN" dirty="0">
                <a:latin typeface="Avenir Book" panose="02000503020000020003" pitchFamily="2" charset="0"/>
              </a:rPr>
              <a:t>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DDD5C6-475E-C34F-8941-9599F4B3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08" y="1454895"/>
            <a:ext cx="4525131" cy="13734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1EA7C8-85BC-4F49-9B71-7249259F6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911" y="201985"/>
            <a:ext cx="4629713" cy="12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54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619AF-FBAF-5F4F-9868-5E04FE67A9B1}"/>
              </a:ext>
            </a:extLst>
          </p:cNvPr>
          <p:cNvSpPr txBox="1"/>
          <p:nvPr/>
        </p:nvSpPr>
        <p:spPr>
          <a:xfrm>
            <a:off x="410037" y="2415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Prompt,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few-shot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learning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F2FC5-3931-7343-BB90-22A168FE6FAF}"/>
              </a:ext>
            </a:extLst>
          </p:cNvPr>
          <p:cNvSpPr txBox="1"/>
          <p:nvPr/>
        </p:nvSpPr>
        <p:spPr>
          <a:xfrm>
            <a:off x="757646" y="866593"/>
            <a:ext cx="686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discriminative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better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few-shot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learning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(but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not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generative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down-stream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tasks,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e.g.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multiple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choices,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sentiment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classification)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80948-AC94-524C-814D-AD2B9959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238" y="1798167"/>
            <a:ext cx="4129997" cy="1162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B3CD-6EF5-3541-87C4-777758A1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82" y="1789923"/>
            <a:ext cx="4129997" cy="1170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B67F66-5189-9A4A-BC51-89989FD50B21}"/>
              </a:ext>
            </a:extLst>
          </p:cNvPr>
          <p:cNvSpPr txBox="1"/>
          <p:nvPr/>
        </p:nvSpPr>
        <p:spPr>
          <a:xfrm>
            <a:off x="2446100" y="2981587"/>
            <a:ext cx="258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Single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token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44D52-A736-4A4D-AB04-8E54F7A60932}"/>
              </a:ext>
            </a:extLst>
          </p:cNvPr>
          <p:cNvSpPr txBox="1"/>
          <p:nvPr/>
        </p:nvSpPr>
        <p:spPr>
          <a:xfrm>
            <a:off x="7047210" y="2981587"/>
            <a:ext cx="258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Multiple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tokens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3BA729-731B-A141-8175-8D5EEA74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818" y="3372005"/>
            <a:ext cx="2988124" cy="2691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7E3B43-8BBB-B54B-BB0B-C9C4D6F24DB7}"/>
              </a:ext>
            </a:extLst>
          </p:cNvPr>
          <p:cNvSpPr txBox="1"/>
          <p:nvPr/>
        </p:nvSpPr>
        <p:spPr>
          <a:xfrm>
            <a:off x="573673" y="6085047"/>
            <a:ext cx="522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PET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(Pattern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Exploiting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Training)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using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MLMs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perform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discriminative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down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stream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tasks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363C7E-E995-1C48-9DB8-8072F5AD45AC}"/>
              </a:ext>
            </a:extLst>
          </p:cNvPr>
          <p:cNvSpPr txBox="1"/>
          <p:nvPr/>
        </p:nvSpPr>
        <p:spPr>
          <a:xfrm>
            <a:off x="6006990" y="3614319"/>
            <a:ext cx="522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Autoregressive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generation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A9845-7824-474E-AA3E-1215204744F4}"/>
              </a:ext>
            </a:extLst>
          </p:cNvPr>
          <p:cNvSpPr txBox="1"/>
          <p:nvPr/>
        </p:nvSpPr>
        <p:spPr>
          <a:xfrm>
            <a:off x="5857706" y="4498566"/>
            <a:ext cx="5520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tuning</a:t>
            </a:r>
          </a:p>
          <a:p>
            <a:r>
              <a:rPr lang="en-US" altLang="zh-CN" dirty="0">
                <a:latin typeface="Avenir Book" panose="02000503020000020003" pitchFamily="2" charset="0"/>
              </a:rPr>
              <a:t>Prefix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tuning</a:t>
            </a:r>
          </a:p>
          <a:p>
            <a:r>
              <a:rPr lang="en-US" altLang="zh-CN" dirty="0">
                <a:latin typeface="Avenir Book" panose="02000503020000020003" pitchFamily="2" charset="0"/>
              </a:rPr>
              <a:t>Adapter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US" altLang="zh-CN" dirty="0">
              <a:latin typeface="Avenir Book" panose="02000503020000020003" pitchFamily="2" charset="0"/>
            </a:endParaRPr>
          </a:p>
          <a:p>
            <a:r>
              <a:rPr lang="en-US" altLang="zh-CN" dirty="0">
                <a:latin typeface="Avenir Book" panose="02000503020000020003" pitchFamily="2" charset="0"/>
              </a:rPr>
              <a:t>----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save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parameters</a:t>
            </a:r>
          </a:p>
          <a:p>
            <a:r>
              <a:rPr lang="en-US" altLang="zh-CN" dirty="0">
                <a:latin typeface="Avenir Book" panose="02000503020000020003" pitchFamily="2" charset="0"/>
              </a:rPr>
              <a:t>----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perform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no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better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than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full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CN" dirty="0">
              <a:latin typeface="Avenir Book" panose="02000503020000020003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6F9E1A-8E74-D04F-935F-41035680E8C6}"/>
              </a:ext>
            </a:extLst>
          </p:cNvPr>
          <p:cNvCxnSpPr/>
          <p:nvPr/>
        </p:nvCxnSpPr>
        <p:spPr>
          <a:xfrm flipV="1">
            <a:off x="7619266" y="4361793"/>
            <a:ext cx="820541" cy="30480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6F337AD-48E4-6F4A-AF58-E511573C9922}"/>
              </a:ext>
            </a:extLst>
          </p:cNvPr>
          <p:cNvSpPr txBox="1"/>
          <p:nvPr/>
        </p:nvSpPr>
        <p:spPr>
          <a:xfrm>
            <a:off x="8473587" y="3965654"/>
            <a:ext cx="3718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Prefix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steer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each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downstream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task.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``Continuous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vectors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can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used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steer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language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models’’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66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15F92-613B-B14D-8EC8-C0F2EE712910}"/>
              </a:ext>
            </a:extLst>
          </p:cNvPr>
          <p:cNvSpPr txBox="1"/>
          <p:nvPr/>
        </p:nvSpPr>
        <p:spPr>
          <a:xfrm>
            <a:off x="410037" y="2415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Prompt,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few-shot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learning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838F4-6E8A-E543-927E-99C7716B87B8}"/>
              </a:ext>
            </a:extLst>
          </p:cNvPr>
          <p:cNvSpPr txBox="1"/>
          <p:nvPr/>
        </p:nvSpPr>
        <p:spPr>
          <a:xfrm>
            <a:off x="757645" y="866593"/>
            <a:ext cx="10551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Neural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Language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Generation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task,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such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reading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comprehension,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summarization,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some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text-to-text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tasks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they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have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``correct’’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answers</a:t>
            </a:r>
            <a:r>
              <a:rPr lang="en-US" altLang="zh-CN" dirty="0">
                <a:latin typeface="Avenir Book" panose="02000503020000020003" pitchFamily="2" charset="0"/>
              </a:rPr>
              <a:t>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and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goal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is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not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free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generation/encode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distributions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of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data/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transfer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distribution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from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large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specific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category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LSTM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can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reconstruct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arbitrary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sentences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by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optimizing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continuous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vector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each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sentence,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making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vector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``input-specific’’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(but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not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learning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distribution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space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sentences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of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specific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kind)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prefix-tuning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optimizes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``task-specific’’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vector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NLG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task.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``Controllable generation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aims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steer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match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sequence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level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attribute’’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US" altLang="zh-CN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C5054-0B37-974D-9E99-8D03ADFD6F83}"/>
              </a:ext>
            </a:extLst>
          </p:cNvPr>
          <p:cNvSpPr txBox="1"/>
          <p:nvPr/>
        </p:nvSpPr>
        <p:spPr>
          <a:xfrm>
            <a:off x="1221450" y="3359918"/>
            <a:ext cx="734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Prefix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steer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each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downstream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task.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``Continuous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vectors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can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used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to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steer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language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models’’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98A603-DBBC-2E44-91E8-4C9B3221D2CC}"/>
              </a:ext>
            </a:extLst>
          </p:cNvPr>
          <p:cNvSpPr txBox="1"/>
          <p:nvPr/>
        </p:nvSpPr>
        <p:spPr>
          <a:xfrm>
            <a:off x="1221450" y="4300594"/>
            <a:ext cx="990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assumption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is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that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knowledge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can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be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prompted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from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the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pre-trained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(with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Interpretability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w.r.t.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what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are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represented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in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those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words.)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452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E25929-98F7-274E-A1C6-C6F83C229712}"/>
              </a:ext>
            </a:extLst>
          </p:cNvPr>
          <p:cNvSpPr txBox="1"/>
          <p:nvPr/>
        </p:nvSpPr>
        <p:spPr>
          <a:xfrm>
            <a:off x="757645" y="866593"/>
            <a:ext cx="105514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powerful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pre-trained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size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Pre-training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strategy?</a:t>
            </a:r>
          </a:p>
          <a:p>
            <a:endParaRPr lang="en-US" altLang="zh-CN" dirty="0">
              <a:latin typeface="Avenir Book" panose="02000503020000020003" pitchFamily="2" charset="0"/>
            </a:endParaRPr>
          </a:p>
          <a:p>
            <a:r>
              <a:rPr lang="en-US" altLang="zh-CN" dirty="0">
                <a:latin typeface="Avenir Book" panose="02000503020000020003" pitchFamily="2" charset="0"/>
              </a:rPr>
              <a:t>(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Assumption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pre-trained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with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general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knowledge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of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object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mesh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structure)</a:t>
            </a:r>
          </a:p>
          <a:p>
            <a:endParaRPr lang="en-US" altLang="zh-CN" dirty="0">
              <a:latin typeface="Avenir Book" panose="02000503020000020003" pitchFamily="2" charset="0"/>
            </a:endParaRPr>
          </a:p>
          <a:p>
            <a:r>
              <a:rPr lang="en-US" altLang="zh-CN" dirty="0">
                <a:latin typeface="Avenir Book" panose="02000503020000020003" pitchFamily="2" charset="0"/>
              </a:rPr>
              <a:t>Fine-tuning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/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strategies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Fine-tuning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knowledge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from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with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weight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update)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Prompting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---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knowledge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from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without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weight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update)</a:t>
            </a:r>
          </a:p>
          <a:p>
            <a:endParaRPr lang="en-US" altLang="zh-CN" dirty="0">
              <a:latin typeface="Avenir Book" panose="02000503020000020003" pitchFamily="2" charset="0"/>
            </a:endParaRPr>
          </a:p>
          <a:p>
            <a:r>
              <a:rPr lang="en-US" altLang="zh-CN" dirty="0">
                <a:latin typeface="Avenir Book" panose="02000503020000020003" pitchFamily="2" charset="0"/>
              </a:rPr>
              <a:t>Data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Mesh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structure…</a:t>
            </a:r>
          </a:p>
          <a:p>
            <a:endParaRPr lang="en-US" altLang="zh-CN" dirty="0"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5AD31-2A6C-A840-8B83-AED9934FA79A}"/>
              </a:ext>
            </a:extLst>
          </p:cNvPr>
          <p:cNvSpPr txBox="1"/>
          <p:nvPr/>
        </p:nvSpPr>
        <p:spPr>
          <a:xfrm>
            <a:off x="410037" y="2415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Prompt,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few-shot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learning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03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ECD5EB-7830-9645-89F8-DC9A3A317783}"/>
              </a:ext>
            </a:extLst>
          </p:cNvPr>
          <p:cNvSpPr txBox="1"/>
          <p:nvPr/>
        </p:nvSpPr>
        <p:spPr>
          <a:xfrm>
            <a:off x="410037" y="2415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Compared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with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language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17945-700F-564C-A7FD-C392E43DD2AB}"/>
              </a:ext>
            </a:extLst>
          </p:cNvPr>
          <p:cNvSpPr txBox="1"/>
          <p:nvPr/>
        </p:nvSpPr>
        <p:spPr>
          <a:xfrm>
            <a:off x="867237" y="889281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Words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embeddings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v.s</a:t>
            </a:r>
            <a:r>
              <a:rPr lang="en-US" altLang="zh-CN" dirty="0">
                <a:latin typeface="Avenir Book" panose="02000503020000020003" pitchFamily="2" charset="0"/>
              </a:rPr>
              <a:t>.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vertex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coordinate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embeddings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64AAD-EFA7-774C-A26D-94EA8C8A24B3}"/>
              </a:ext>
            </a:extLst>
          </p:cNvPr>
          <p:cNvSpPr txBox="1"/>
          <p:nvPr/>
        </p:nvSpPr>
        <p:spPr>
          <a:xfrm>
            <a:off x="1210137" y="1352315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1)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Word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semantic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meanings;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2)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Contextual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information</a:t>
            </a:r>
            <a:endParaRPr lang="en-CN" dirty="0">
              <a:latin typeface="Avenir Book" panose="02000503020000020003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7B80B3-BC6E-8445-835A-B472D0A68A5E}"/>
              </a:ext>
            </a:extLst>
          </p:cNvPr>
          <p:cNvCxnSpPr>
            <a:cxnSpLocks/>
          </p:cNvCxnSpPr>
          <p:nvPr/>
        </p:nvCxnSpPr>
        <p:spPr>
          <a:xfrm>
            <a:off x="7010400" y="1536981"/>
            <a:ext cx="1061357" cy="3500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7830D5-48EE-9E40-ABCB-F8B626112DE9}"/>
              </a:ext>
            </a:extLst>
          </p:cNvPr>
          <p:cNvSpPr txBox="1"/>
          <p:nvPr/>
        </p:nvSpPr>
        <p:spPr>
          <a:xfrm>
            <a:off x="8071756" y="1954533"/>
            <a:ext cx="331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For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meshes: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Might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vary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across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categories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D7C5-ECB1-6C41-A71B-2B8F26754490}"/>
              </a:ext>
            </a:extLst>
          </p:cNvPr>
          <p:cNvSpPr txBox="1"/>
          <p:nvPr/>
        </p:nvSpPr>
        <p:spPr>
          <a:xfrm>
            <a:off x="867237" y="2000015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Sentence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embeddings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v.s</a:t>
            </a:r>
            <a:r>
              <a:rPr lang="en-US" altLang="zh-CN" dirty="0">
                <a:latin typeface="Avenir Book" panose="02000503020000020003" pitchFamily="2" charset="0"/>
              </a:rPr>
              <a:t>.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sub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structure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embeddings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5CED4-4A21-6541-8E42-647979A870D9}"/>
              </a:ext>
            </a:extLst>
          </p:cNvPr>
          <p:cNvSpPr txBox="1"/>
          <p:nvPr/>
        </p:nvSpPr>
        <p:spPr>
          <a:xfrm>
            <a:off x="1210137" y="2647715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1)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Semantic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meanings;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2)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Contextual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information</a:t>
            </a:r>
            <a:endParaRPr lang="en-CN" dirty="0">
              <a:latin typeface="Avenir Book" panose="02000503020000020003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B8DD00-B218-BB45-9D4F-9F4378F5F897}"/>
              </a:ext>
            </a:extLst>
          </p:cNvPr>
          <p:cNvCxnSpPr/>
          <p:nvPr/>
        </p:nvCxnSpPr>
        <p:spPr>
          <a:xfrm flipV="1">
            <a:off x="7010399" y="2369347"/>
            <a:ext cx="1061357" cy="46303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0E77BD-8D12-3240-812E-DA01ECA4A6E4}"/>
              </a:ext>
            </a:extLst>
          </p:cNvPr>
          <p:cNvSpPr txBox="1"/>
          <p:nvPr/>
        </p:nvSpPr>
        <p:spPr>
          <a:xfrm>
            <a:off x="410037" y="3471622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Cross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lingual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models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577AE-FE96-774D-A825-1C2FE4D48706}"/>
              </a:ext>
            </a:extLst>
          </p:cNvPr>
          <p:cNvSpPr txBox="1"/>
          <p:nvPr/>
        </p:nvSpPr>
        <p:spPr>
          <a:xfrm>
            <a:off x="905337" y="4147180"/>
            <a:ext cx="686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Cross-lingual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words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embeddings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14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AD4815-5C4B-0F41-BE45-06AE329CC499}"/>
              </a:ext>
            </a:extLst>
          </p:cNvPr>
          <p:cNvSpPr txBox="1"/>
          <p:nvPr/>
        </p:nvSpPr>
        <p:spPr>
          <a:xfrm>
            <a:off x="415442" y="5079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750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23925-A144-7D4A-A809-A59ACBE2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356" y="1021906"/>
            <a:ext cx="2288043" cy="2584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BDA61-D672-394F-994A-18585E94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2" y="1021907"/>
            <a:ext cx="1007591" cy="2584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656C9-8731-F743-B11E-354BA822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669" y="3903776"/>
            <a:ext cx="717559" cy="275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8D8150-2C97-CD4B-8A05-5D6E6C90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430" y="850901"/>
            <a:ext cx="2691809" cy="275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3C39AB-6950-5F45-ACD1-6082D3E0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564" y="850901"/>
            <a:ext cx="1700784" cy="2755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D459B6-2F39-5C4C-B861-621C3E766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831" y="877331"/>
            <a:ext cx="694234" cy="2755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1C5061-EB36-DB4D-A539-DE6ABD8CF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064" y="877331"/>
            <a:ext cx="776135" cy="275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03C708-12FE-1A46-8455-611487F23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886" y="850901"/>
            <a:ext cx="1172887" cy="275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41F854-A4D3-FD48-B964-12BA996582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6171" y="4072774"/>
            <a:ext cx="606185" cy="25869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5CE9B1-4EBE-454A-B6FF-7BA04419A0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383" y="4072772"/>
            <a:ext cx="663795" cy="25869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A83C58-1614-1E41-9F3D-AFCE623795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2855" y="4084584"/>
            <a:ext cx="462574" cy="23942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72CD1B-64DE-0041-B81A-A1565C3140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964" y="4072772"/>
            <a:ext cx="579486" cy="23942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E6762C-80EA-8347-979B-CC42D0608B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9485" y="3975498"/>
            <a:ext cx="717560" cy="25170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C77DB4-E372-5941-8902-946A79C0EA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23816" y="4033555"/>
            <a:ext cx="604840" cy="25170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3871B9B-965D-AB45-B7A0-B0D2241B00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63148" y="4033555"/>
            <a:ext cx="766582" cy="23735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1E810C4-A140-B048-B1CA-77206B3B7C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3162" y="4094211"/>
            <a:ext cx="564811" cy="237359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D6043B-B08D-044F-9D2A-DF5842A00860}"/>
              </a:ext>
            </a:extLst>
          </p:cNvPr>
          <p:cNvCxnSpPr/>
          <p:nvPr/>
        </p:nvCxnSpPr>
        <p:spPr>
          <a:xfrm>
            <a:off x="923178" y="5366223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8F9DBF-014F-C548-81B0-7260FFE3D0E8}"/>
              </a:ext>
            </a:extLst>
          </p:cNvPr>
          <p:cNvCxnSpPr/>
          <p:nvPr/>
        </p:nvCxnSpPr>
        <p:spPr>
          <a:xfrm>
            <a:off x="3326377" y="5281007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E025BB-F8D6-3343-86D2-AC9B68053BC6}"/>
              </a:ext>
            </a:extLst>
          </p:cNvPr>
          <p:cNvCxnSpPr/>
          <p:nvPr/>
        </p:nvCxnSpPr>
        <p:spPr>
          <a:xfrm>
            <a:off x="5505693" y="5275921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7D7E2B-4313-8F42-A737-555C9123B3C6}"/>
              </a:ext>
            </a:extLst>
          </p:cNvPr>
          <p:cNvCxnSpPr/>
          <p:nvPr/>
        </p:nvCxnSpPr>
        <p:spPr>
          <a:xfrm>
            <a:off x="7605948" y="5236563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08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38EAF-C120-D241-AC03-50E1F6170DF7}"/>
              </a:ext>
            </a:extLst>
          </p:cNvPr>
          <p:cNvSpPr txBox="1"/>
          <p:nvPr/>
        </p:nvSpPr>
        <p:spPr>
          <a:xfrm>
            <a:off x="415442" y="5079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750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A036F-2311-D749-8635-9298868D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7" y="1056936"/>
            <a:ext cx="700457" cy="2330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03B29-AE65-CD4D-8B2A-8F4733E4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816" y="1138233"/>
            <a:ext cx="578225" cy="2317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C0D117-4332-CD40-BAB7-7E801525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829" y="1056936"/>
            <a:ext cx="757425" cy="2398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569A3-9EA9-FF41-AEF3-C3FDCC61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69" y="1056936"/>
            <a:ext cx="978609" cy="23720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4ACD97-3D63-0E4D-B059-1563026520FB}"/>
              </a:ext>
            </a:extLst>
          </p:cNvPr>
          <p:cNvCxnSpPr/>
          <p:nvPr/>
        </p:nvCxnSpPr>
        <p:spPr>
          <a:xfrm>
            <a:off x="1151778" y="2222017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646FC1-D807-2947-8FAA-5E471A985358}"/>
              </a:ext>
            </a:extLst>
          </p:cNvPr>
          <p:cNvCxnSpPr/>
          <p:nvPr/>
        </p:nvCxnSpPr>
        <p:spPr>
          <a:xfrm>
            <a:off x="4409209" y="2222017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E23584-CBA2-814E-9EB4-839996367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765" y="1061180"/>
            <a:ext cx="588219" cy="2273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CE524A-2520-8749-B1A8-27D34D58A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065" y="1046240"/>
            <a:ext cx="795889" cy="225291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AC8A1D-25A3-5046-8CB8-68A2B8856B21}"/>
              </a:ext>
            </a:extLst>
          </p:cNvPr>
          <p:cNvCxnSpPr/>
          <p:nvPr/>
        </p:nvCxnSpPr>
        <p:spPr>
          <a:xfrm>
            <a:off x="7296954" y="2164860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93E0EA9-700F-5F4B-98C9-27460C298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2721" y="1056936"/>
            <a:ext cx="617138" cy="20951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69E6E0-7870-4E4D-B82E-FF0DA3DD3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037" y="1046240"/>
            <a:ext cx="479117" cy="209518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B43BA2-99FD-7142-A0C2-BF5949B78704}"/>
              </a:ext>
            </a:extLst>
          </p:cNvPr>
          <p:cNvCxnSpPr/>
          <p:nvPr/>
        </p:nvCxnSpPr>
        <p:spPr>
          <a:xfrm>
            <a:off x="10099859" y="2104529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B41A37F-2820-6444-9E15-F2E1CD5776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907" y="4552180"/>
            <a:ext cx="1627909" cy="15904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DAAACC-DD98-9841-B350-1F22D8BE86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7532" y="4077741"/>
            <a:ext cx="846221" cy="227226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550C3C-FDBB-7842-8051-08E8EF72EA27}"/>
              </a:ext>
            </a:extLst>
          </p:cNvPr>
          <p:cNvCxnSpPr/>
          <p:nvPr/>
        </p:nvCxnSpPr>
        <p:spPr>
          <a:xfrm>
            <a:off x="1608978" y="5181972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41313B1-E8BF-8D40-9F20-C6254B6377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4211" y="4210088"/>
            <a:ext cx="924491" cy="17233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8AC585-260E-ED4B-8742-74112DC28D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8494" y="4080713"/>
            <a:ext cx="669352" cy="253341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AFDF97-F4F1-4C41-BE41-D9429DCA9D1A}"/>
              </a:ext>
            </a:extLst>
          </p:cNvPr>
          <p:cNvCxnSpPr/>
          <p:nvPr/>
        </p:nvCxnSpPr>
        <p:spPr>
          <a:xfrm>
            <a:off x="4437846" y="5075945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81607A5-1191-4E41-9744-5CA9A53F52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7505" y="4210088"/>
            <a:ext cx="544829" cy="197380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EF0FBC5-92F4-C44C-9608-1371EA4355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5827" y="4026043"/>
            <a:ext cx="447124" cy="25807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595BF2-9AB0-024F-8EF6-D16164B3B0D9}"/>
              </a:ext>
            </a:extLst>
          </p:cNvPr>
          <p:cNvCxnSpPr/>
          <p:nvPr/>
        </p:nvCxnSpPr>
        <p:spPr>
          <a:xfrm>
            <a:off x="7579895" y="5213871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0B00970-BF5A-254B-86F9-27F5F45A9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12546" y="3916276"/>
            <a:ext cx="795216" cy="23962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1EE18AB-1B49-4548-8C0A-6521AFC0EA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46402" y="3708431"/>
            <a:ext cx="967330" cy="286277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58C7AF-45F9-F04C-871D-7BE094985859}"/>
              </a:ext>
            </a:extLst>
          </p:cNvPr>
          <p:cNvCxnSpPr/>
          <p:nvPr/>
        </p:nvCxnSpPr>
        <p:spPr>
          <a:xfrm>
            <a:off x="10141280" y="5071749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761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86418D-D9DF-9B46-A90A-DCA066AA2D8A}"/>
              </a:ext>
            </a:extLst>
          </p:cNvPr>
          <p:cNvSpPr txBox="1"/>
          <p:nvPr/>
        </p:nvSpPr>
        <p:spPr>
          <a:xfrm>
            <a:off x="415442" y="5079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750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29FABC-BA31-CB4C-A98B-8F9274F4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65" y="1034715"/>
            <a:ext cx="880661" cy="2561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7DA580-AFF3-EB4B-9ABD-2C90C2B55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25" y="1034715"/>
            <a:ext cx="807992" cy="256192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B967FF-0522-944B-B0E9-C9AD5FA99354}"/>
              </a:ext>
            </a:extLst>
          </p:cNvPr>
          <p:cNvCxnSpPr/>
          <p:nvPr/>
        </p:nvCxnSpPr>
        <p:spPr>
          <a:xfrm>
            <a:off x="1623517" y="2234048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253ED3A-2526-4140-8D8B-1DDAD900D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25" y="1194372"/>
            <a:ext cx="781050" cy="2079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7D4CD-4379-B040-ACC3-908D573B8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26" y="803478"/>
            <a:ext cx="1044251" cy="2793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33FF5-1612-2445-92B9-7FAF11FCB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231" y="1057319"/>
            <a:ext cx="1044250" cy="2353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BE3460-CCA9-CC4F-A2C4-00E70A3A7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20" y="887406"/>
            <a:ext cx="844566" cy="2541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505BF7-903F-D84C-AD4C-1A53D4F00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2365" y="4475597"/>
            <a:ext cx="919979" cy="1869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68B26-493A-E24A-B734-840447E8B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547" y="4246290"/>
            <a:ext cx="873471" cy="209893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F1A6D6-C538-1943-9401-DF1150CABBA7}"/>
              </a:ext>
            </a:extLst>
          </p:cNvPr>
          <p:cNvCxnSpPr/>
          <p:nvPr/>
        </p:nvCxnSpPr>
        <p:spPr>
          <a:xfrm>
            <a:off x="5852617" y="2160805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263309-ABB6-284D-863E-3DE31441055F}"/>
              </a:ext>
            </a:extLst>
          </p:cNvPr>
          <p:cNvCxnSpPr/>
          <p:nvPr/>
        </p:nvCxnSpPr>
        <p:spPr>
          <a:xfrm>
            <a:off x="8693186" y="2147308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C6475E-4BC5-2F4B-9B17-FA183FF3FDD2}"/>
              </a:ext>
            </a:extLst>
          </p:cNvPr>
          <p:cNvCxnSpPr/>
          <p:nvPr/>
        </p:nvCxnSpPr>
        <p:spPr>
          <a:xfrm>
            <a:off x="1668018" y="5347920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21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0B748-836E-AE43-8418-4DA4A071C141}"/>
              </a:ext>
            </a:extLst>
          </p:cNvPr>
          <p:cNvSpPr txBox="1"/>
          <p:nvPr/>
        </p:nvSpPr>
        <p:spPr>
          <a:xfrm>
            <a:off x="415442" y="507999"/>
            <a:ext cx="767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750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prompt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tune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frames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D605B-61D4-B148-AF46-832CE531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41" y="1193800"/>
            <a:ext cx="1905888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709A6-248B-A049-A0B7-F892181F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059" y="1417855"/>
            <a:ext cx="2719659" cy="2493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0D4A0-C64A-7345-B03D-D31543298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148" y="1193800"/>
            <a:ext cx="846667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7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C7B19-15CA-4045-98C2-DEB1541AB5EE}"/>
              </a:ext>
            </a:extLst>
          </p:cNvPr>
          <p:cNvSpPr txBox="1"/>
          <p:nvPr/>
        </p:nvSpPr>
        <p:spPr>
          <a:xfrm>
            <a:off x="297346" y="39226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conditional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A280507-927C-664A-8746-AE1499431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491671"/>
                  </p:ext>
                </p:extLst>
              </p:nvPr>
            </p:nvGraphicFramePr>
            <p:xfrm>
              <a:off x="849744" y="1002778"/>
              <a:ext cx="2117873" cy="24262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17873" cy="2426222"/>
                    </a:xfrm>
                    <a:prstGeom prst="rect">
                      <a:avLst/>
                    </a:prstGeom>
                  </am3d:spPr>
                  <am3d:camera>
                    <am3d:pos x="0" y="0" z="622120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11321" d="1000000"/>
                    <am3d:preTrans dx="-2716981" dy="-10188682" dz="-679245"/>
                    <am3d:scale>
                      <am3d:sx n="1000000" d="1000000"/>
                      <am3d:sy n="1000000" d="1000000"/>
                      <am3d:sz n="1000000" d="1000000"/>
                    </am3d:scale>
                    <am3d:rot ax="75394" ay="-349919" az="-76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64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A280507-927C-664A-8746-AE1499431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744" y="1002778"/>
                <a:ext cx="2117873" cy="2426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46FD564-D77A-944F-87B9-A4FC623951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6234083"/>
                  </p:ext>
                </p:extLst>
              </p:nvPr>
            </p:nvGraphicFramePr>
            <p:xfrm>
              <a:off x="2505799" y="1075534"/>
              <a:ext cx="2315478" cy="16074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15478" cy="1607487"/>
                    </a:xfrm>
                    <a:prstGeom prst="rect">
                      <a:avLst/>
                    </a:prstGeom>
                  </am3d:spPr>
                  <am3d:camera>
                    <am3d:pos x="0" y="0" z="51306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76785" d="1000000"/>
                    <am3d:preTrans dx="160714" dy="12857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93741" ay="1689098" az="-246376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779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46FD564-D77A-944F-87B9-A4FC62395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5799" y="1075534"/>
                <a:ext cx="2315478" cy="1607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0BF60AE-CF0D-CD4E-8C11-1CBC1F42E9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0967504"/>
                  </p:ext>
                </p:extLst>
              </p:nvPr>
            </p:nvGraphicFramePr>
            <p:xfrm>
              <a:off x="5041203" y="1210705"/>
              <a:ext cx="1842636" cy="1539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42636" cy="1539880"/>
                    </a:xfrm>
                    <a:prstGeom prst="rect">
                      <a:avLst/>
                    </a:prstGeom>
                  </am3d:spPr>
                  <am3d:camera>
                    <am3d:pos x="0" y="0" z="475464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0" dy="0" dz="-142857"/>
                    <am3d:scale>
                      <am3d:sx n="1000000" d="1000000"/>
                      <am3d:sy n="1000000" d="1000000"/>
                      <am3d:sz n="1000000" d="1000000"/>
                    </am3d:scale>
                    <am3d:rot ax="4227006" ay="-1219999" az="-266267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28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0BF60AE-CF0D-CD4E-8C11-1CBC1F42E9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41203" y="1210705"/>
                <a:ext cx="1842636" cy="15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FC2122DA-4B39-8C4E-AAC5-AF13CF382D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3900852"/>
                  </p:ext>
                </p:extLst>
              </p:nvPr>
            </p:nvGraphicFramePr>
            <p:xfrm>
              <a:off x="6883839" y="1285018"/>
              <a:ext cx="1454250" cy="146556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4250" cy="1465567"/>
                    </a:xfrm>
                    <a:prstGeom prst="rect">
                      <a:avLst/>
                    </a:prstGeom>
                  </am3d:spPr>
                  <am3d:camera>
                    <am3d:pos x="0" y="0" z="672265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94420" d="1000000"/>
                    <am3d:preTrans dx="0" dy="0" dz="-463519"/>
                    <am3d:scale>
                      <am3d:sx n="1000000" d="1000000"/>
                      <am3d:sy n="1000000" d="1000000"/>
                      <am3d:sz n="1000000" d="1000000"/>
                    </am3d:scale>
                    <am3d:rot ax="3825827" ay="-1237766" az="-213358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162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FC2122DA-4B39-8C4E-AAC5-AF13CF382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83839" y="1285018"/>
                <a:ext cx="1454250" cy="1465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4CFE4A99-71CA-284D-9A9D-EA850D694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389861"/>
                  </p:ext>
                </p:extLst>
              </p:nvPr>
            </p:nvGraphicFramePr>
            <p:xfrm>
              <a:off x="8762565" y="1217454"/>
              <a:ext cx="1559816" cy="146556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59816" cy="1465567"/>
                    </a:xfrm>
                    <a:prstGeom prst="rect">
                      <a:avLst/>
                    </a:prstGeom>
                  </am3d:spPr>
                  <am3d:camera>
                    <am3d:pos x="0" y="0" z="474720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936" d="1000000"/>
                    <am3d:preTrans dx="0" dy="-7086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614374" ay="-776753" az="-263549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122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4CFE4A99-71CA-284D-9A9D-EA850D694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62565" y="1217454"/>
                <a:ext cx="1559816" cy="1465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7CE4DF25-EEDF-054D-BAD2-8A98BE62E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4242207"/>
                  </p:ext>
                </p:extLst>
              </p:nvPr>
            </p:nvGraphicFramePr>
            <p:xfrm>
              <a:off x="10020154" y="1002778"/>
              <a:ext cx="1720568" cy="174780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720568" cy="1747807"/>
                    </a:xfrm>
                    <a:prstGeom prst="rect">
                      <a:avLst/>
                    </a:prstGeom>
                  </am3d:spPr>
                  <am3d:camera>
                    <am3d:pos x="0" y="0" z="613489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08510" d="1000000"/>
                    <am3d:preTrans dx="-4723403" dy="5361701" dz="-9191490"/>
                    <am3d:scale>
                      <am3d:sx n="1000000" d="1000000"/>
                      <am3d:sy n="1000000" d="1000000"/>
                      <am3d:sz n="1000000" d="1000000"/>
                    </am3d:scale>
                    <am3d:rot ax="5381335" ay="-16619" az="-249995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938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7CE4DF25-EEDF-054D-BAD2-8A98BE62E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20154" y="1002778"/>
                <a:ext cx="1720568" cy="1747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6A3F1AAB-78A0-574C-8FEB-D30F33D22E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1946828"/>
                  </p:ext>
                </p:extLst>
              </p:nvPr>
            </p:nvGraphicFramePr>
            <p:xfrm>
              <a:off x="709895" y="4614638"/>
              <a:ext cx="2169528" cy="168992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9528" cy="1689927"/>
                    </a:xfrm>
                    <a:prstGeom prst="rect">
                      <a:avLst/>
                    </a:prstGeom>
                  </am3d:spPr>
                  <am3d:camera>
                    <am3d:pos x="0" y="0" z="618474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21243" d="1000000"/>
                    <am3d:preTrans dx="279792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03119" ay="232308" az="-9243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699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6A3F1AAB-78A0-574C-8FEB-D30F33D22E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895" y="4614638"/>
                <a:ext cx="2169528" cy="1689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F79114A4-A957-974A-912D-3DA5C73604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427796"/>
                  </p:ext>
                </p:extLst>
              </p:nvPr>
            </p:nvGraphicFramePr>
            <p:xfrm>
              <a:off x="3491209" y="4335643"/>
              <a:ext cx="1960909" cy="1905156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960909" cy="1905156"/>
                    </a:xfrm>
                    <a:prstGeom prst="rect">
                      <a:avLst/>
                    </a:prstGeom>
                  </am3d:spPr>
                  <am3d:camera>
                    <am3d:pos x="0" y="0" z="48473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2499" d="1000000"/>
                    <am3d:preTrans dx="149999" dy="0" dz="524999"/>
                    <am3d:scale>
                      <am3d:sx n="1000000" d="1000000"/>
                      <am3d:sy n="1000000" d="1000000"/>
                      <am3d:sz n="1000000" d="1000000"/>
                    </am3d:scale>
                    <am3d:rot ax="4913180" ay="451576" az="2554502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694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F79114A4-A957-974A-912D-3DA5C73604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1209" y="4335643"/>
                <a:ext cx="1960909" cy="1905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85C37C47-97E9-BC4B-A817-F915825FCA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7640905"/>
                  </p:ext>
                </p:extLst>
              </p:nvPr>
            </p:nvGraphicFramePr>
            <p:xfrm>
              <a:off x="5057397" y="4189681"/>
              <a:ext cx="1720568" cy="1951598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720568" cy="1951598"/>
                    </a:xfrm>
                    <a:prstGeom prst="rect">
                      <a:avLst/>
                    </a:prstGeom>
                  </am3d:spPr>
                  <am3d:camera>
                    <am3d:pos x="0" y="0" z="473112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648" d="1000000"/>
                    <am3d:preTrans dx="243243" dy="80270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136468" ay="-230540" az="-2466168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5960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85C37C47-97E9-BC4B-A817-F915825FCA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57397" y="4189681"/>
                <a:ext cx="1720568" cy="1951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29009173-F522-DC4A-8E33-AB85638F18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4374590"/>
                  </p:ext>
                </p:extLst>
              </p:nvPr>
            </p:nvGraphicFramePr>
            <p:xfrm>
              <a:off x="6638839" y="4549199"/>
              <a:ext cx="1960910" cy="1478043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960910" cy="1478043"/>
                    </a:xfrm>
                    <a:prstGeom prst="rect">
                      <a:avLst/>
                    </a:prstGeom>
                  </am3d:spPr>
                  <am3d:camera>
                    <am3d:pos x="0" y="0" z="592124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6237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4180" ay="623329" az="45917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5144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29009173-F522-DC4A-8E33-AB85638F18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38839" y="4549199"/>
                <a:ext cx="1960910" cy="147804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7DDB0C2-68B4-BB40-8547-547B50E8D490}"/>
              </a:ext>
            </a:extLst>
          </p:cNvPr>
          <p:cNvSpPr txBox="1"/>
          <p:nvPr/>
        </p:nvSpPr>
        <p:spPr>
          <a:xfrm>
            <a:off x="297346" y="3990314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B279AC-7444-CD4A-9729-0B8BE612763C}"/>
              </a:ext>
            </a:extLst>
          </p:cNvPr>
          <p:cNvSpPr txBox="1"/>
          <p:nvPr/>
        </p:nvSpPr>
        <p:spPr>
          <a:xfrm>
            <a:off x="5298837" y="129499"/>
            <a:ext cx="3955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Parts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orientation</a:t>
            </a:r>
          </a:p>
          <a:p>
            <a:r>
              <a:rPr lang="en-US" altLang="zh-CN" dirty="0">
                <a:latin typeface="Avenir Book" panose="02000503020000020003" pitchFamily="2" charset="0"/>
              </a:rPr>
              <a:t>Geometric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appearance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discrepancy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F16F8B2-FBA4-164F-A7F1-95434B0986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5383997"/>
                  </p:ext>
                </p:extLst>
              </p:nvPr>
            </p:nvGraphicFramePr>
            <p:xfrm>
              <a:off x="8991238" y="4433536"/>
              <a:ext cx="195917" cy="1747807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95917" cy="1747807"/>
                    </a:xfrm>
                    <a:prstGeom prst="rect">
                      <a:avLst/>
                    </a:prstGeom>
                  </am3d:spPr>
                  <am3d:camera>
                    <am3d:pos x="0" y="0" z="473342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393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89234" ay="-4920172" az="-3072846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18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F16F8B2-FBA4-164F-A7F1-95434B0986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91238" y="4433536"/>
                <a:ext cx="195917" cy="1747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950C156-95CC-1543-8755-E24FB525E0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425436"/>
                  </p:ext>
                </p:extLst>
              </p:nvPr>
            </p:nvGraphicFramePr>
            <p:xfrm>
              <a:off x="9621922" y="3856068"/>
              <a:ext cx="695495" cy="2426222"/>
            </p:xfrm>
            <a:graphic>
              <a:graphicData uri="http://schemas.microsoft.com/office/drawing/2017/model3d">
                <am3d:model3d r:embed="rId24">
                  <am3d:spPr>
                    <a:xfrm>
                      <a:off x="0" y="0"/>
                      <a:ext cx="695495" cy="2426222"/>
                    </a:xfrm>
                    <a:prstGeom prst="rect">
                      <a:avLst/>
                    </a:prstGeom>
                  </am3d:spPr>
                  <am3d:camera>
                    <am3d:pos x="0" y="0" z="486488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6382" d="1000000"/>
                    <am3d:preTrans dx="0" dy="277659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010688" ay="3896637" az="-3883676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5187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950C156-95CC-1543-8755-E24FB525E0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21922" y="3856068"/>
                <a:ext cx="695495" cy="24262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975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B363B0-1FD3-BB46-9821-534E027B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51" y="924098"/>
            <a:ext cx="1547349" cy="273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AE881-E040-0147-A000-9D9F34C6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124" y="1072186"/>
            <a:ext cx="1529476" cy="2437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F8626-E918-DB42-9C3F-F8A87A722FD0}"/>
              </a:ext>
            </a:extLst>
          </p:cNvPr>
          <p:cNvSpPr txBox="1"/>
          <p:nvPr/>
        </p:nvSpPr>
        <p:spPr>
          <a:xfrm>
            <a:off x="669442" y="36575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750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9D48F-A79F-734C-A23A-BF9E46795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156" y="1001999"/>
            <a:ext cx="1221012" cy="26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8FE3B4-5434-E743-A48A-821F70E6C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51" y="1001999"/>
            <a:ext cx="1272310" cy="265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32E193-6CF2-7B4B-BE1A-F1AAE0A8CFE5}"/>
              </a:ext>
            </a:extLst>
          </p:cNvPr>
          <p:cNvSpPr txBox="1"/>
          <p:nvPr/>
        </p:nvSpPr>
        <p:spPr>
          <a:xfrm>
            <a:off x="4693474" y="3603520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750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644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7FA5A2-508F-3742-985E-29D46A1EB0E0}"/>
              </a:ext>
            </a:extLst>
          </p:cNvPr>
          <p:cNvSpPr txBox="1"/>
          <p:nvPr/>
        </p:nvSpPr>
        <p:spPr>
          <a:xfrm>
            <a:off x="243268" y="4317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Cut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vertices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66587-ACE2-AC4C-B94C-42C2142E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1" y="997014"/>
            <a:ext cx="1156278" cy="2622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91179-8A2D-3549-9F1E-D3EEFD47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56" y="1381549"/>
            <a:ext cx="1962150" cy="1853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027297-60DD-4F4F-8E8E-9C086E56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00" y="1187514"/>
            <a:ext cx="821089" cy="2431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589D14-7F8C-7244-BBDF-9474E1DB4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082" y="1428856"/>
            <a:ext cx="1962150" cy="2190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71148-5579-414F-BBDB-45C402EE1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457" y="1052544"/>
            <a:ext cx="984965" cy="27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93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0382BF-31F8-4A45-9C0A-303C7EC3675D}"/>
              </a:ext>
            </a:extLst>
          </p:cNvPr>
          <p:cNvSpPr txBox="1"/>
          <p:nvPr/>
        </p:nvSpPr>
        <p:spPr>
          <a:xfrm>
            <a:off x="243268" y="4317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Scaling,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full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A64CB-C8E3-674E-88B0-43C49BA9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75" y="1326618"/>
            <a:ext cx="2336911" cy="2150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281AC9-92AA-0743-811A-1EC4A67B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4" y="1011412"/>
            <a:ext cx="1109305" cy="278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1D2185-A5BD-5A4A-9D57-2826927ED34A}"/>
              </a:ext>
            </a:extLst>
          </p:cNvPr>
          <p:cNvSpPr txBox="1"/>
          <p:nvPr/>
        </p:nvSpPr>
        <p:spPr>
          <a:xfrm>
            <a:off x="7110793" y="4317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Warping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87971A-61E2-2840-99B2-5EF3B5A6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903" y="923385"/>
            <a:ext cx="1625844" cy="2664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371410-F8B2-FF4C-98C4-F47571C35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377" y="923385"/>
            <a:ext cx="1835337" cy="265433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41BA0F-9956-2A43-85E5-E64128B65443}"/>
              </a:ext>
            </a:extLst>
          </p:cNvPr>
          <p:cNvCxnSpPr/>
          <p:nvPr/>
        </p:nvCxnSpPr>
        <p:spPr>
          <a:xfrm>
            <a:off x="6896100" y="0"/>
            <a:ext cx="0" cy="68580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480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963ED1-46E2-2146-B83D-D2D7D48DC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132" y="1219200"/>
            <a:ext cx="969211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F60A1-3802-F24D-AD91-8D36FBF0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849" y="1219200"/>
            <a:ext cx="824089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7F181-DEE5-014A-A18F-29838308E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017" y="1219200"/>
            <a:ext cx="810638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18299-910E-874F-871C-A51EBD8A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950" y="1219200"/>
            <a:ext cx="1053949" cy="3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809C0-C133-D943-BFF8-488682737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43" y="1219200"/>
            <a:ext cx="1017507" cy="38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2F0FA7-05E8-E947-927A-29918043D0E3}"/>
              </a:ext>
            </a:extLst>
          </p:cNvPr>
          <p:cNvSpPr txBox="1"/>
          <p:nvPr/>
        </p:nvSpPr>
        <p:spPr>
          <a:xfrm>
            <a:off x="243268" y="4317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Data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316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57D54E-BD67-1C48-981B-B8096827F80D}"/>
              </a:ext>
            </a:extLst>
          </p:cNvPr>
          <p:cNvSpPr txBox="1"/>
          <p:nvPr/>
        </p:nvSpPr>
        <p:spPr>
          <a:xfrm>
            <a:off x="243268" y="431799"/>
            <a:ext cx="534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750,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conditional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2C593-45C3-3D44-97AE-6B34D1DD4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8" y="1075655"/>
            <a:ext cx="882650" cy="2956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EF68F-7239-7B43-9BB8-1823B2A7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8" y="972512"/>
            <a:ext cx="1333143" cy="308828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D5C966-AF45-4B4C-9156-18A9E85E2EFA}"/>
              </a:ext>
            </a:extLst>
          </p:cNvPr>
          <p:cNvCxnSpPr/>
          <p:nvPr/>
        </p:nvCxnSpPr>
        <p:spPr>
          <a:xfrm>
            <a:off x="6896100" y="0"/>
            <a:ext cx="0" cy="68580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AE1D45-5FEF-D84D-8691-5FB3857DEE98}"/>
              </a:ext>
            </a:extLst>
          </p:cNvPr>
          <p:cNvSpPr txBox="1"/>
          <p:nvPr/>
        </p:nvSpPr>
        <p:spPr>
          <a:xfrm>
            <a:off x="7266073" y="431799"/>
            <a:ext cx="450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Context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window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=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750,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BCF8A2-5B0F-0A47-9C70-75F131C2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417" y="1287931"/>
            <a:ext cx="573130" cy="2457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76FBBB-7D86-4A4D-B1BB-C09E514F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155" y="1435106"/>
            <a:ext cx="768724" cy="247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7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4F24F4-9613-214D-9A41-404FC68B3F45}"/>
              </a:ext>
            </a:extLst>
          </p:cNvPr>
          <p:cNvSpPr txBox="1"/>
          <p:nvPr/>
        </p:nvSpPr>
        <p:spPr>
          <a:xfrm>
            <a:off x="243268" y="4317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Masked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modeling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0E2FD-9782-2540-920E-334DE8C8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97" y="767660"/>
            <a:ext cx="2263608" cy="3166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7726D-3094-FD49-ACFA-FCC44275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9" y="978158"/>
            <a:ext cx="1208071" cy="2745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1D0CB-7089-C54C-8D1B-77C43DF02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87" y="801131"/>
            <a:ext cx="1783384" cy="2991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0082AE-6911-9B49-9A88-365C7D549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889" y="820309"/>
            <a:ext cx="1265627" cy="297230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369610-C01F-B94B-919A-46F6A240599C}"/>
              </a:ext>
            </a:extLst>
          </p:cNvPr>
          <p:cNvCxnSpPr/>
          <p:nvPr/>
        </p:nvCxnSpPr>
        <p:spPr>
          <a:xfrm>
            <a:off x="1623517" y="2234048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EA2872-D186-E840-9BD8-825553C338DD}"/>
              </a:ext>
            </a:extLst>
          </p:cNvPr>
          <p:cNvCxnSpPr/>
          <p:nvPr/>
        </p:nvCxnSpPr>
        <p:spPr>
          <a:xfrm>
            <a:off x="6176516" y="2234048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67A0544-9CA7-2A4F-AD28-B8CBA705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049" y="1061887"/>
            <a:ext cx="977193" cy="24891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E6F1B2-82AF-DE45-8474-61ECE1E37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8483" y="1061887"/>
            <a:ext cx="1190736" cy="25555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86336D-2C7D-0242-8BC4-A5B69373E01C}"/>
              </a:ext>
            </a:extLst>
          </p:cNvPr>
          <p:cNvCxnSpPr/>
          <p:nvPr/>
        </p:nvCxnSpPr>
        <p:spPr>
          <a:xfrm>
            <a:off x="10111283" y="2306462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52627D-6D7A-7B47-95F7-5773264D1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79" y="4270132"/>
            <a:ext cx="1194958" cy="23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5CD03-2D8D-E841-9511-90D5786C7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1767" y="4270131"/>
            <a:ext cx="1472505" cy="230645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8DC314-BC59-B544-AF6B-0F3273260481}"/>
              </a:ext>
            </a:extLst>
          </p:cNvPr>
          <p:cNvCxnSpPr/>
          <p:nvPr/>
        </p:nvCxnSpPr>
        <p:spPr>
          <a:xfrm>
            <a:off x="1815097" y="5423360"/>
            <a:ext cx="45720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C34D628-714C-9545-8D26-04290B78A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7801" y="4270131"/>
            <a:ext cx="1991830" cy="2498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CAFFEA-3795-7C41-89BB-EE7E0335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5225" y="4293440"/>
            <a:ext cx="1487898" cy="24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93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7DC5A9-1234-344D-A5F7-064A3565A8B7}"/>
              </a:ext>
            </a:extLst>
          </p:cNvPr>
          <p:cNvSpPr txBox="1"/>
          <p:nvPr/>
        </p:nvSpPr>
        <p:spPr>
          <a:xfrm>
            <a:off x="243268" y="4317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Big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0F2B4-CDA4-9B4C-9EBE-4A7C8E86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26" y="1095513"/>
            <a:ext cx="4925080" cy="2708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739CC-71E3-C848-B97A-7D66EC1AE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5" y="1095513"/>
            <a:ext cx="4925080" cy="2734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F2606-1499-504D-821C-80FD6F73C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227" y="3946662"/>
            <a:ext cx="4925079" cy="28072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73B106-4381-9A4A-BE3D-38C25EE2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34" y="3946662"/>
            <a:ext cx="4842994" cy="28072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5909F4-964F-A44F-9A47-1A73B01B5819}"/>
              </a:ext>
            </a:extLst>
          </p:cNvPr>
          <p:cNvSpPr/>
          <p:nvPr/>
        </p:nvSpPr>
        <p:spPr>
          <a:xfrm>
            <a:off x="6096000" y="1855304"/>
            <a:ext cx="3405809" cy="27829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1854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DFE26-D0D5-9F45-AB09-11A4B80D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8" y="1095513"/>
            <a:ext cx="5461000" cy="306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645A10-69C1-D94D-B2FF-F2A74EE39BCC}"/>
              </a:ext>
            </a:extLst>
          </p:cNvPr>
          <p:cNvSpPr txBox="1"/>
          <p:nvPr/>
        </p:nvSpPr>
        <p:spPr>
          <a:xfrm>
            <a:off x="243268" y="431799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Big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DF33E3-288E-D74C-9815-B785DB9A7394}"/>
              </a:ext>
            </a:extLst>
          </p:cNvPr>
          <p:cNvSpPr/>
          <p:nvPr/>
        </p:nvSpPr>
        <p:spPr>
          <a:xfrm>
            <a:off x="2034832" y="1881809"/>
            <a:ext cx="2358887" cy="3180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7E5E6-CA92-6242-BE28-2CEC99DB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283" y="1095513"/>
            <a:ext cx="5595636" cy="306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F9C33-CCB1-3644-9F30-F2CD9A125C97}"/>
              </a:ext>
            </a:extLst>
          </p:cNvPr>
          <p:cNvSpPr txBox="1"/>
          <p:nvPr/>
        </p:nvSpPr>
        <p:spPr>
          <a:xfrm>
            <a:off x="8479494" y="2441197"/>
            <a:ext cx="26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venir Book" panose="02000503020000020003" pitchFamily="2" charset="0"/>
              </a:rPr>
              <a:t>半个月到一个月</a:t>
            </a:r>
            <a:r>
              <a:rPr lang="en-US" altLang="zh-CN" dirty="0">
                <a:latin typeface="Avenir Book" panose="02000503020000020003" pitchFamily="2" charset="0"/>
              </a:rPr>
              <a:t>…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0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6946A1-C84D-6942-8A66-B1F5AB6F54B7}"/>
              </a:ext>
            </a:extLst>
          </p:cNvPr>
          <p:cNvSpPr txBox="1"/>
          <p:nvPr/>
        </p:nvSpPr>
        <p:spPr>
          <a:xfrm>
            <a:off x="297346" y="392260"/>
            <a:ext cx="552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v4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larger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20CD37D-220F-4540-8DFC-403E4C56EF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5364094"/>
                  </p:ext>
                </p:extLst>
              </p:nvPr>
            </p:nvGraphicFramePr>
            <p:xfrm>
              <a:off x="498764" y="932831"/>
              <a:ext cx="2006640" cy="20066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06640" cy="2006640"/>
                    </a:xfrm>
                    <a:prstGeom prst="rect">
                      <a:avLst/>
                    </a:prstGeom>
                  </am3d:spPr>
                  <am3d:camera>
                    <am3d:pos x="0" y="0" z="49126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5081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76219" ay="-123714" az="-269777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12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20CD37D-220F-4540-8DFC-403E4C56EF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764" y="932831"/>
                <a:ext cx="2006640" cy="20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9CE0B75B-847A-B647-B0BB-40282D7AB7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12411" y="3133922"/>
              <a:ext cx="1967177" cy="5901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67177" cy="590154"/>
                    </a:xfrm>
                    <a:prstGeom prst="rect">
                      <a:avLst/>
                    </a:prstGeom>
                  </am3d:spPr>
                  <am3d:camera>
                    <am3d:pos x="0" y="0" z="48692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69230" d="1000000"/>
                    <am3d:preTrans dx="5538460" dy="-1846153" dz="-3415384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9CE0B75B-847A-B647-B0BB-40282D7AB7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2411" y="3133922"/>
                <a:ext cx="1967177" cy="590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DD477BD5-9454-6C4C-9483-8E8AA163E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60762"/>
                  </p:ext>
                </p:extLst>
              </p:nvPr>
            </p:nvGraphicFramePr>
            <p:xfrm>
              <a:off x="2505404" y="1200105"/>
              <a:ext cx="1528837" cy="173936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28837" cy="1739366"/>
                    </a:xfrm>
                    <a:prstGeom prst="rect">
                      <a:avLst/>
                    </a:prstGeom>
                  </am3d:spPr>
                  <am3d:camera>
                    <am3d:pos x="0" y="0" z="476982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35189" ay="-304756" az="-238382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14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DD477BD5-9454-6C4C-9483-8E8AA163E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5404" y="1200105"/>
                <a:ext cx="1528837" cy="1739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C1C0E8A-9626-1348-8451-1BC7468744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7749543"/>
                  </p:ext>
                </p:extLst>
              </p:nvPr>
            </p:nvGraphicFramePr>
            <p:xfrm>
              <a:off x="5245253" y="761592"/>
              <a:ext cx="707499" cy="217211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07499" cy="2172110"/>
                    </a:xfrm>
                    <a:prstGeom prst="rect">
                      <a:avLst/>
                    </a:prstGeom>
                  </am3d:spPr>
                  <am3d:camera>
                    <am3d:pos x="0" y="0" z="491923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371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71903" ay="-4249740" az="547613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884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C1C0E8A-9626-1348-8451-1BC7468744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5253" y="761592"/>
                <a:ext cx="707499" cy="2172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1B926B83-722C-6C43-8687-3702DF724F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3716335"/>
                  </p:ext>
                </p:extLst>
              </p:nvPr>
            </p:nvGraphicFramePr>
            <p:xfrm>
              <a:off x="6522254" y="1059073"/>
              <a:ext cx="251836" cy="187462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51836" cy="1874629"/>
                    </a:xfrm>
                    <a:prstGeom prst="rect">
                      <a:avLst/>
                    </a:prstGeom>
                  </am3d:spPr>
                  <am3d:camera>
                    <am3d:pos x="0" y="0" z="47472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618767" ay="-2273957" az="-1005625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01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1B926B83-722C-6C43-8687-3702DF724F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2254" y="1059073"/>
                <a:ext cx="251836" cy="1874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AD76FF0A-2E1A-3441-96BB-3332A35559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6613135"/>
                  </p:ext>
                </p:extLst>
              </p:nvPr>
            </p:nvGraphicFramePr>
            <p:xfrm>
              <a:off x="8547915" y="744609"/>
              <a:ext cx="346704" cy="265035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46704" cy="2650358"/>
                    </a:xfrm>
                    <a:prstGeom prst="rect">
                      <a:avLst/>
                    </a:prstGeom>
                  </am3d:spPr>
                  <am3d:camera>
                    <am3d:pos x="0" y="0" z="474272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49202" ay="-4671220" az="-575713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709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AD76FF0A-2E1A-3441-96BB-3332A35559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7915" y="744609"/>
                <a:ext cx="346704" cy="2650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68966A61-F4C8-4A47-8810-610D92C270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5774111"/>
                  </p:ext>
                </p:extLst>
              </p:nvPr>
            </p:nvGraphicFramePr>
            <p:xfrm>
              <a:off x="9631192" y="836237"/>
              <a:ext cx="376489" cy="246710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76489" cy="2467101"/>
                    </a:xfrm>
                    <a:prstGeom prst="rect">
                      <a:avLst/>
                    </a:prstGeom>
                  </am3d:spPr>
                  <am3d:camera>
                    <am3d:pos x="0" y="0" z="476046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9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422483" ay="-4696415" az="-4402784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5272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68966A61-F4C8-4A47-8810-610D92C270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31192" y="836237"/>
                <a:ext cx="376489" cy="246710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14A66E7-0150-2143-8AD0-8AC1BE517436}"/>
              </a:ext>
            </a:extLst>
          </p:cNvPr>
          <p:cNvSpPr txBox="1"/>
          <p:nvPr/>
        </p:nvSpPr>
        <p:spPr>
          <a:xfrm>
            <a:off x="1482356" y="3074064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idx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1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8DEC0-4933-8B40-BC08-218656526100}"/>
              </a:ext>
            </a:extLst>
          </p:cNvPr>
          <p:cNvSpPr txBox="1"/>
          <p:nvPr/>
        </p:nvSpPr>
        <p:spPr>
          <a:xfrm>
            <a:off x="5338618" y="3025635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idx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2</a:t>
            </a:r>
            <a:endParaRPr lang="en-CN" dirty="0">
              <a:latin typeface="Avenir Book" panose="020005030200000200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CC22B-B3FB-1E41-9954-A31374E1FA0D}"/>
              </a:ext>
            </a:extLst>
          </p:cNvPr>
          <p:cNvSpPr txBox="1"/>
          <p:nvPr/>
        </p:nvSpPr>
        <p:spPr>
          <a:xfrm>
            <a:off x="8721267" y="3025635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idx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3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58D936A8-FC49-3548-BD97-3AE32B4787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3742496"/>
                  </p:ext>
                </p:extLst>
              </p:nvPr>
            </p:nvGraphicFramePr>
            <p:xfrm>
              <a:off x="193964" y="4033727"/>
              <a:ext cx="1805222" cy="1891442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805222" cy="1891442"/>
                    </a:xfrm>
                    <a:prstGeom prst="rect">
                      <a:avLst/>
                    </a:prstGeom>
                  </am3d:spPr>
                  <am3d:camera>
                    <am3d:pos x="0" y="0" z="484942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06033" ay="-615782" az="-2462483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3009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58D936A8-FC49-3548-BD97-3AE32B4787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3964" y="4033727"/>
                <a:ext cx="1805222" cy="1891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8048FC1-2CA8-7549-99FA-BBC7DC6C07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1991200"/>
                  </p:ext>
                </p:extLst>
              </p:nvPr>
            </p:nvGraphicFramePr>
            <p:xfrm>
              <a:off x="1952937" y="4005417"/>
              <a:ext cx="1624284" cy="194806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24284" cy="1948061"/>
                    </a:xfrm>
                    <a:prstGeom prst="rect">
                      <a:avLst/>
                    </a:prstGeom>
                  </am3d:spPr>
                  <am3d:camera>
                    <am3d:pos x="0" y="0" z="484942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362903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65990" ay="-263193" az="-228721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3042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8048FC1-2CA8-7549-99FA-BBC7DC6C07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2937" y="4005417"/>
                <a:ext cx="1624284" cy="194806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EF130D3-3569-4448-BB0A-60E2D30C5C06}"/>
              </a:ext>
            </a:extLst>
          </p:cNvPr>
          <p:cNvSpPr txBox="1"/>
          <p:nvPr/>
        </p:nvSpPr>
        <p:spPr>
          <a:xfrm>
            <a:off x="1357824" y="592516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 err="1">
                <a:latin typeface="Avenir Book" panose="02000503020000020003" pitchFamily="2" charset="0"/>
              </a:rPr>
              <a:t>idx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4</a:t>
            </a:r>
            <a:endParaRPr lang="en-CN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8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5B7B85-5D4E-4A4C-89AB-EB71B8B65442}"/>
              </a:ext>
            </a:extLst>
          </p:cNvPr>
          <p:cNvSpPr txBox="1"/>
          <p:nvPr/>
        </p:nvSpPr>
        <p:spPr>
          <a:xfrm>
            <a:off x="297346" y="392260"/>
            <a:ext cx="5786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v1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larger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endParaRPr lang="en-CN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6B3F6C9E-FBBD-1747-A27A-91641FEE19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799390"/>
                  </p:ext>
                </p:extLst>
              </p:nvPr>
            </p:nvGraphicFramePr>
            <p:xfrm>
              <a:off x="3824385" y="743664"/>
              <a:ext cx="1954906" cy="33642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4906" cy="3364278"/>
                    </a:xfrm>
                    <a:prstGeom prst="rect">
                      <a:avLst/>
                    </a:prstGeom>
                  </am3d:spPr>
                  <am3d:camera>
                    <am3d:pos x="0" y="0" z="58470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3786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2491" ay="-2916799" az="-103877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223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6B3F6C9E-FBBD-1747-A27A-91641FEE1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4385" y="743664"/>
                <a:ext cx="1954906" cy="3364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125FFCE-F9DB-FC4A-9524-9348610C0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284597"/>
                  </p:ext>
                </p:extLst>
              </p:nvPr>
            </p:nvGraphicFramePr>
            <p:xfrm>
              <a:off x="667264" y="1199197"/>
              <a:ext cx="2393556" cy="24435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93556" cy="2443596"/>
                    </a:xfrm>
                    <a:prstGeom prst="rect">
                      <a:avLst/>
                    </a:prstGeom>
                  </am3d:spPr>
                  <am3d:camera>
                    <am3d:pos x="0" y="0" z="721783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3614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8633" ay="-4502959" az="-100442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611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125FFCE-F9DB-FC4A-9524-9348610C0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264" y="1199197"/>
                <a:ext cx="2393556" cy="2443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9A5CBB64-2E6D-E649-AC98-BB544D99E3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594710"/>
                  </p:ext>
                </p:extLst>
              </p:nvPr>
            </p:nvGraphicFramePr>
            <p:xfrm>
              <a:off x="9267124" y="2037017"/>
              <a:ext cx="2163864" cy="12738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63864" cy="1273843"/>
                    </a:xfrm>
                    <a:prstGeom prst="rect">
                      <a:avLst/>
                    </a:prstGeom>
                  </am3d:spPr>
                  <am3d:camera>
                    <am3d:pos x="0" y="0" z="635627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638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31878" ay="470286" az="-327727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75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9A5CBB64-2E6D-E649-AC98-BB544D99E3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7124" y="2037017"/>
                <a:ext cx="2163864" cy="1273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420AFCC7-374E-BB43-8F82-1D2866984B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7731908"/>
                  </p:ext>
                </p:extLst>
              </p:nvPr>
            </p:nvGraphicFramePr>
            <p:xfrm>
              <a:off x="7534651" y="598717"/>
              <a:ext cx="1965654" cy="236387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65654" cy="2363876"/>
                    </a:xfrm>
                    <a:prstGeom prst="rect">
                      <a:avLst/>
                    </a:prstGeom>
                  </am3d:spPr>
                  <am3d:camera>
                    <am3d:pos x="0" y="0" z="575736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5961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07305" ay="-637105" az="-175505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7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420AFCC7-374E-BB43-8F82-1D2866984B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4651" y="598717"/>
                <a:ext cx="1965654" cy="2363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43AF0B0-F39F-8849-8B0F-3553152A6F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9820607"/>
                  </p:ext>
                </p:extLst>
              </p:nvPr>
            </p:nvGraphicFramePr>
            <p:xfrm>
              <a:off x="269761" y="4036173"/>
              <a:ext cx="3016100" cy="162263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016100" cy="1622630"/>
                    </a:xfrm>
                    <a:prstGeom prst="rect">
                      <a:avLst/>
                    </a:prstGeom>
                  </am3d:spPr>
                  <am3d:camera>
                    <am3d:pos x="0" y="0" z="483694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822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593877" ay="-343413" az="135952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120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43AF0B0-F39F-8849-8B0F-3553152A6F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761" y="4036173"/>
                <a:ext cx="3016100" cy="16226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35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1572E3-D408-B84C-A106-D8BFF7736F57}"/>
              </a:ext>
            </a:extLst>
          </p:cNvPr>
          <p:cNvSpPr txBox="1"/>
          <p:nvPr/>
        </p:nvSpPr>
        <p:spPr>
          <a:xfrm>
            <a:off x="288109" y="554387"/>
            <a:ext cx="115344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Pre-trained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fine-tuning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Fine-tuning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strategies: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1)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full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finetuning;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2)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adapter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finetuning;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3)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prefix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(all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of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them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are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``parameter-efficient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finetuning’’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approaches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with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some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cross-domain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generalization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benefit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that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can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be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observed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compared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with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full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finetuning.)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Fine-tune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pre-trained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model?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Avenir Book" panose="02000503020000020003" pitchFamily="2" charset="0"/>
              </a:rPr>
              <a:t>(…?)</a:t>
            </a:r>
          </a:p>
          <a:p>
            <a:endParaRPr lang="en-US" altLang="zh-CN" dirty="0">
              <a:solidFill>
                <a:schemeClr val="accent4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endParaRPr lang="en-US" altLang="zh-CN" dirty="0">
              <a:solidFill>
                <a:schemeClr val="accent4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altLang="zh-CN" dirty="0">
                <a:latin typeface="Avenir Book" panose="02000503020000020003" pitchFamily="2" charset="0"/>
              </a:rPr>
              <a:t>Feature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pre-training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and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fine-tuning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Guided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auto-regressive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Coarse-to-fine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with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vertex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and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face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latent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representations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Point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Could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guided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semantic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features</a:t>
            </a:r>
          </a:p>
          <a:p>
            <a:pPr marL="742950" lvl="1" indent="-285750">
              <a:buFontTx/>
              <a:buChar char="-"/>
            </a:pPr>
            <a:r>
              <a:rPr lang="en-US" altLang="zh-CN" dirty="0">
                <a:latin typeface="Avenir Book" panose="02000503020000020003" pitchFamily="2" charset="0"/>
              </a:rPr>
              <a:t>Or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pre-trained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auto-encoder…</a:t>
            </a:r>
          </a:p>
        </p:txBody>
      </p:sp>
    </p:spTree>
    <p:extLst>
      <p:ext uri="{BB962C8B-B14F-4D97-AF65-F5344CB8AC3E}">
        <p14:creationId xmlns:p14="http://schemas.microsoft.com/office/powerpoint/2010/main" val="215225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4C588-1C5A-2E47-BD9C-21430F18B4AC}"/>
              </a:ext>
            </a:extLst>
          </p:cNvPr>
          <p:cNvSpPr txBox="1"/>
          <p:nvPr/>
        </p:nvSpPr>
        <p:spPr>
          <a:xfrm>
            <a:off x="288109" y="554387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venir Book" panose="02000503020000020003" pitchFamily="2" charset="0"/>
              </a:rPr>
              <a:t>P</a:t>
            </a:r>
            <a:r>
              <a:rPr lang="en-CN" altLang="zh-CN" dirty="0">
                <a:latin typeface="Avenir Book" panose="02000503020000020003" pitchFamily="2" charset="0"/>
              </a:rPr>
              <a:t>art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collection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v3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class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unconditional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+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finetuning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(step</a:t>
            </a:r>
            <a:r>
              <a:rPr lang="zh-CN" altLang="en-US" dirty="0">
                <a:latin typeface="Avenir Book" panose="02000503020000020003" pitchFamily="2" charset="0"/>
              </a:rPr>
              <a:t> </a:t>
            </a:r>
            <a:r>
              <a:rPr lang="en-US" altLang="zh-CN" dirty="0">
                <a:latin typeface="Avenir Book" panose="02000503020000020003" pitchFamily="2" charset="0"/>
              </a:rPr>
              <a:t>200)</a:t>
            </a:r>
            <a:endParaRPr lang="en-CN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4B6E0-C1A7-CE4E-A3D7-06D05F94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021" y="1145821"/>
            <a:ext cx="768654" cy="2738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21728-C228-3B49-BC5E-151D6B4F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20" y="1145821"/>
            <a:ext cx="1043485" cy="2738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11BDDD-CDD2-5E43-AAA4-007B61EA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000" y="1145819"/>
            <a:ext cx="1167283" cy="2738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1E2E8-7759-A149-98B1-7064D365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578" y="1145821"/>
            <a:ext cx="1004376" cy="2738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056357-4BBA-4045-83A6-C23FF85B5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23" y="1145819"/>
            <a:ext cx="796682" cy="2738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71E33B-9584-4D49-842B-705C2E4AD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5844" y="3948545"/>
            <a:ext cx="1177486" cy="27432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CCAAB7-3FC4-B546-9FDF-334950ECA2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757" y="3948545"/>
            <a:ext cx="1040378" cy="27432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B6DA9D-09B6-6541-9326-49AB444DA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6450" y="3948545"/>
            <a:ext cx="893036" cy="2743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207325-BC77-1843-95CC-A627FB7614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4613" y="3883890"/>
            <a:ext cx="725019" cy="27432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B7C93F-CD39-A245-8E25-C2E793117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7701" y="3883890"/>
            <a:ext cx="1111992" cy="27432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E275C9-467B-0049-AA90-B47F15E465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3810" y="3883890"/>
            <a:ext cx="1342500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05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10815</TotalTime>
  <Words>1322</Words>
  <Application>Microsoft Macintosh PowerPoint</Application>
  <PresentationFormat>Widescreen</PresentationFormat>
  <Paragraphs>170</Paragraphs>
  <Slides>57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Xueyi</dc:creator>
  <cp:lastModifiedBy>Liu Xueyi</cp:lastModifiedBy>
  <cp:revision>30</cp:revision>
  <dcterms:created xsi:type="dcterms:W3CDTF">2022-08-16T05:30:31Z</dcterms:created>
  <dcterms:modified xsi:type="dcterms:W3CDTF">2022-08-27T05:10:56Z</dcterms:modified>
</cp:coreProperties>
</file>